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72" r:id="rId9"/>
    <p:sldId id="263" r:id="rId10"/>
    <p:sldId id="264" r:id="rId11"/>
    <p:sldId id="269" r:id="rId12"/>
    <p:sldId id="270" r:id="rId13"/>
    <p:sldId id="265" r:id="rId14"/>
    <p:sldId id="266" r:id="rId15"/>
    <p:sldId id="267" r:id="rId16"/>
    <p:sldId id="268" r:id="rId17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K121" initials="P" lastIdx="3" clrIdx="0">
    <p:extLst>
      <p:ext uri="{19B8F6BF-5375-455C-9EA6-DF929625EA0E}">
        <p15:presenceInfo xmlns:p15="http://schemas.microsoft.com/office/powerpoint/2012/main" userId="POK12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4:22:35.261" idx="1">
    <p:pos x="5760" y="0"/>
    <p:text>Problem społeczny, który....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B03CF-9765-4419-B014-9622E49747EC}" type="datetimeFigureOut">
              <a:rPr lang="pl-PL" smtClean="0"/>
              <a:t>2023-10-19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08480-0509-4DD6-8686-FE57617DDB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1577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08480-0509-4DD6-8686-FE57617DDB13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540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073C9-3DFF-46A0-BD68-50C5CDAB7F2A}" type="datetimeFigureOut">
              <a:rPr lang="pl-PL" smtClean="0"/>
              <a:pPr/>
              <a:t>2023-10-19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8C6B8-57C0-465C-B6EB-382E378F982F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dajdalej.org.pl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fundacja@podajdalej.org.p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acebook.com/FundacjaPodajDalej" TargetMode="External"/><Relationship Id="rId4" Type="http://schemas.openxmlformats.org/officeDocument/2006/relationships/hyperlink" Target="http://www.podajdalej.org.pl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2555776" y="2571750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„Niebo dostępne”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915816" y="2283718"/>
            <a:ext cx="4464496" cy="171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raz z licencją udostępniamy: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zajęć paralotniowych wraz z programem zajęć dla osób o obniżonej sprawności narządu ruchu i z niepełnosprawnością narządu ruchu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Film instruktarzowy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Dokumentację techniczną wózka paralotniowego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483768" y="221171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srgbClr val="FF000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971600" y="2139702"/>
            <a:ext cx="81369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 zajęć z modułem dla osób o obniżonej niepełnosprawności i z niepełnosprawnością narządu ruchu będzie dostępny na stronie internetowej Fundacji im. Doktora Piotra Janaszka PODAJ DALEJ </a:t>
            </a:r>
            <a:r>
              <a:rPr lang="cs-CZ" sz="12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www.podajdalej.org.pl</a:t>
            </a: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dostepny na stronie Fundacji na portalach społecznościowych. 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Modułem do programu zainteresowany zostanie Prezesa Urzędu Lotnictwa Cywilnego i Aeroklub Polski, które podczas spotkań, a także na stronach będą mogły poinformować o możliwościach realizacji zajęć dla osób z niepełnosprawnością. Największym sukcesem innowacji będzie umieszczenie modułu zajęć jako załącznik do programu zajęć paralotniowych. 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roku 2022 zajęcia paralotniowe są kontynuowane dla grupy 18 osób z niepełnosprawnością dzięki wsparciu Państwowego Funduszu Rehabilitacji Osób Niepełnosprawnych, a także wkładu własnego Fundacji. 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022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nkubator Innowacji Społecznych Wielkich Jutra Dostępność +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403648" y="2211710"/>
            <a:ext cx="66247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Największą trudnością w realizacji projektu było:</a:t>
            </a:r>
          </a:p>
          <a:p>
            <a:pPr>
              <a:lnSpc>
                <a:spcPct val="150000"/>
              </a:lnSpc>
            </a:pP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Warunki atmosferyczne do testowania rozwiązania uniemożliwiały nam przeprowadzenie testów. Zmuszeni byliśmy do przekładania terminów realizacji zadania i oczekiwanie na odpowiednie warunki atmosferyczne.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Pandemia SARS COV-2 spowodowała przerywanie łańcuchów dostaw, a co za tym idzie pojawiły się trudności w dostępie do materiałów do produkcji wózków i zwiększyły się ceny produktów, a także koszty wykonania.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257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15616" y="2211710"/>
            <a:ext cx="7848872" cy="1439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Fundacja im. Doktora Piotra Janaszka PODAJ DALEJ istnieje od 2004 roku. 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Naszą misją jest stworzenie świata, w którym osoby z niepełnosprawnością nie czują się ciężarem, pracują, mają swoje pasje, decydują o sobie i są szczęśliwe. 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Jedną z form budowania takiego świata jest projekt ROZWIŃ SKRZYDŁA, w którym osoby z niepełnosprawnością uczą się latać szybowcem i paralotnią, a następnie rozwijają te umiejętności zdobywając licencję pilota.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331640" y="2355726"/>
            <a:ext cx="58326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Fundacja im. Doktora Piotra Janaszka PODAJ DALEJ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ul. Południowa 2a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 – 510 Konin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Tel. 63 211 22 19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fundacja@podajdalej.org.pl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https: www.podajdalej.org.pl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https://www.facebook.com/FundacjaPodajDalej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187624" y="2139702"/>
            <a:ext cx="7632848" cy="608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Celem głównym innowacji było zwiększenie dostępu osób z niepełnosprawnością ruchową do zajęć lotniczych z wykorzystaniem paralotni.</a:t>
            </a:r>
            <a:endParaRPr lang="pl-PL" sz="1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547664" y="2355726"/>
            <a:ext cx="50405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dirty="0"/>
              <a:t>Zwiększyć dostęp do zajęć lotniczych dla osób o obniżonej sprawności narządu ruchu i dla osób z niepełnosprawnością narządu ruchu. </a:t>
            </a:r>
          </a:p>
          <a:p>
            <a:pPr marL="342900" indent="-342900">
              <a:buAutoNum type="arabicPeriod"/>
            </a:pPr>
            <a:r>
              <a:rPr lang="pl-PL" dirty="0"/>
              <a:t>Umożliwić większej niż dotychczas liczbie osób z niepełnosprawnością udział w zajęciach lotniczych z wykorzystaniem paralotni.</a:t>
            </a:r>
          </a:p>
          <a:p>
            <a:pPr marL="342900" indent="-342900">
              <a:buAutoNum type="arabicPeriod"/>
            </a:pPr>
            <a:r>
              <a:rPr lang="pl-PL" dirty="0"/>
              <a:t>Zwiększyć samodzielność i niezależność osób z niepełnosprawnością, które latają poprzez wózek z napędem elektrycznym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43608" y="2067694"/>
            <a:ext cx="7704856" cy="254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Głównymi odbiorcami realizowanej innowacji są osoby z niepełnosprawnością narządu ruchu Potencjalnie to ok. 1 mln. odbiorców. 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Obecnie w zajęciach paralotniowych organizowanych przez Fundację może uczestniczyć zaledwie 15 do 20 osób z niepełnosprawnością w ciągu roku. W roku 2022 w zajęciach bierze udział 18 osób. 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 wąska grupa odbiorców jest spowodowana tym, że uczestnicy zajęć lotniczych z wykorzystaniem paralotni muszą mieć dość sprawne kończyny górne, ale przede wszystkim muszą mieć bardzo dużą motywację do regularnego uczestniczenia w treningach. Kolejnym czynnikiem są tzw. „moce przerobowe“. Na dzień dzisiejszy współpracujemy z jednym instruktorem i zespołem wspierającym (6 asystentów i wolontariuszy), którzy pomagają w organizacji i prowadzeniu zajęć.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43608" y="2211710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Użytkownikami naszych działań w przyszłości będą przede wszystkim: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Szkoły paralotniowe w Polskim Stowarzyszeniu paralotniowym jest zrzeszonych 29 szkół paralotniowych (dane: Polskie Stowarzyszenie Paralotniowe), brak jest danych, które wskazują na rzeczywistą liczbę zarejestrowanych w Polsce szkół mogących prowadzić zajęcia parolotniowe. 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Aerokluby, które mogą również prowadzić zajęcia szkoleniowe dla przyszłych paralotniarzy. Zgodnie z bazą prowadzoną przez Aeroklub Polski są 52 aerokluby w Polsce zajmujące się działalnością lotniczą.  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Kluby sportowe, które prowadzą działalność sportową z zakresu sportów lotniczych to 13 klubów, które prowadzą zajęcia sportowe z zakresu lotni i paralotni. (Baza aeroklub Polski, 2021 rok.)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1600" y="2283718"/>
            <a:ext cx="79928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testowania wózka z napędem zaprosiliśmy osoby z niepełnosprawnością narządu ruchu, które na co dzień biorą udział w zajęciach paralotniowych organizowanych przez Fundację.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Było to 10 osób, w tym 8, które posiadają licencję pilota paralotniowego i 2 osoby, które rozpoczęły udział w zajęciach w 2021 roku. Łącznie uczestnicy zajęć wykonali 60 lotów. Było to 60 udanych startów i lądowań. 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Wykonaliśmy 3 przeglądy po 6 lotach, kolejnych 10, kolejnych 6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Wykonany został jeden przegląd kompleksowy przez wykwalifikowaną firmę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115616" y="2499742"/>
            <a:ext cx="79208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Wnioski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Wózek spełnia oczekiwania użytkowników: da się nim sterować, można spakować dodatkowe niezbędne rzeczy jak: plecak,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szybkopak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woda.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Wózkiem można wykonać start i lądowanie, przygotować się do startu, po wylądowaniu wrócić na startowisku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Rekomendacje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trzeba popracować nad skrętną osią przednią</a:t>
            </a:r>
          </a:p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stworzenie możliwości do transportowania sprzętu w różne miejsca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 descr="Inkubator Innowacji Społecznych Wielkich Jutra Dostępność +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15616" y="2283718"/>
            <a:ext cx="7632848" cy="171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Zrealizowana innowacja poprawiła dostęp do sprzętu paralotniowego osobom z niepełnosprawnością narządu ruchu. Stworzony program zajęć dla osób z niepełnosprawnością pozwoli w większym stopniu zainteresować szkoły paralotniowe organizacją zajęć dla osób z orzeczoną niepełnosprawnością, a także otworzyć niebo dla osób z niepełnosprawnościami. Niestety największą barierą jest infrastruktura lotnisk i startowisk, która utrudnia przemieszczanie się osób z niepełnosprawnością po płycie lotniska na wózkach do codziennego użytkowania. </a:t>
            </a:r>
          </a:p>
        </p:txBody>
      </p:sp>
    </p:spTree>
    <p:extLst>
      <p:ext uri="{BB962C8B-B14F-4D97-AF65-F5344CB8AC3E}">
        <p14:creationId xmlns:p14="http://schemas.microsoft.com/office/powerpoint/2010/main" val="655484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43608" y="2211710"/>
            <a:ext cx="7776864" cy="254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Produktem finalnym realizowanej innowacji jest opracowany „Moduł szkoleniowy do zajęć paralotniowych dla osób o obniżonej sprawności ruchowej i osób z niepełnosprawnością narządu ruchu“. 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skład modułu wchodzą: 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Prototyp wózka z napędem elektrycznym do zajęć paralotniowych (rama na kołach, napęd, uprząż paralotniowa itd. ) przystosowany do osób z niepełnosprawnością narządu ruchu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Dokumentacja techniczna dot. prototypu wózka do zajęć paralotniowych wraz z rysunkami technicznymi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Opis modułu szkolenia dla osób o obniżonej sprawności narządu ruchu i z niepełnosprawnością narządu ruchu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Dokumentacja fotograficzna z prowadzonych zajęć</a:t>
            </a:r>
          </a:p>
          <a:p>
            <a:pPr>
              <a:lnSpc>
                <a:spcPct val="150000"/>
              </a:lnSpc>
            </a:pPr>
            <a:r>
              <a:rPr lang="cs-CZ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Film opisujący zajęcia paralotniowe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964</Words>
  <Application>Microsoft Office PowerPoint</Application>
  <PresentationFormat>Pokaz na ekranie (16:9)</PresentationFormat>
  <Paragraphs>52</Paragraphs>
  <Slides>16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d_karpinska</dc:creator>
  <cp:lastModifiedBy>Wierzbowska Dominika</cp:lastModifiedBy>
  <cp:revision>34</cp:revision>
  <dcterms:created xsi:type="dcterms:W3CDTF">2020-12-04T13:57:29Z</dcterms:created>
  <dcterms:modified xsi:type="dcterms:W3CDTF">2023-10-19T10:09:49Z</dcterms:modified>
</cp:coreProperties>
</file>