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92F"/>
    <a:srgbClr val="3E6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EAD6D-1280-1D9F-7E08-C09F4F561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723F52-5AC3-2916-D96D-0A3960C2D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4BEAB3-98E0-494A-DC80-8FAF9039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95109F-AB5C-7AAF-3035-AAB7C8A4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5AC497-14F8-FDB4-EDDA-AE8700E4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08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C2C25B-CE98-EEF4-8A0C-259B12B5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4170257-A2BF-5A41-B1A9-002B379A1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F5146A-BBB8-14E1-0536-FD114638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EF0B24-5F01-F151-10EF-A40E961D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9F3A10-F173-E4CE-BCD0-2D12297A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21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A30FF9F-BE6D-E354-07BC-A155958D0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E08CA4-6671-FFDE-5546-F51DB6BA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8F900F-DC25-D2D2-46CD-6FABB01E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15E6E4-08E7-8768-39FB-8EF6DFBE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7DDDED-E42B-26D2-879E-BDF0313A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348D81-8E2F-A962-1965-7981255A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24DDE-4AAF-E252-5969-792BA673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A61B88-BC60-740B-25BC-665EDAB4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9D1E15-3E32-B25D-CAF9-17605E51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3A5585-4239-C7E5-1876-024F19E2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98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EF183C-8AF9-BFED-8CF1-8CE68D5B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99D3DF-4DE5-7ED9-3BD2-C1803BCAC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BB6C4C-78BD-2075-832D-1F150100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1D56E6-EF23-E9C5-61D7-8909C27D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1D1120-12BB-0DDE-4C98-E8038C8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1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A4E148-A783-731C-91D7-A6303DE6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16BBCD-8C89-B9A4-1FC9-9AD8FC514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AD4C2B-7B7E-0577-0878-74DB89361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F57B0B-30B8-9501-F0C5-8F17C9B7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04A776-6508-0717-1D78-63B4582A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8285B4-DF30-F8CC-A7BC-30B5B29F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09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546FE6-B4FA-8473-4FCD-EB11C3C0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C59A67-1256-4583-9831-DF4C5D4D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99EB53-27A7-A12D-D258-15D9AC54F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0A5E8F7-9018-16AC-120B-11C30CE4C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B5463C-28E0-A50D-F472-4290BF98A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D8515BB-AFE8-2941-6EE5-7B8C94DF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9362BD1-3D60-7ADB-4351-A6BA0986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524E7E-455A-8393-5E79-D08CC63A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52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44A24-F867-B6CC-71C0-F287136C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692FDE4-714E-740E-A955-8D3FA20C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4652840-C3F9-1461-2D46-A692B49A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476BA7-3990-9A43-D847-84DFF136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41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CEB5DA0-4B9E-7A9D-5555-A1F51C24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0153D3A-EC76-0E40-DD61-F80F218E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6E88E5-32F8-1A11-0A18-7E0AA7C1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88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C5612-35FB-C137-ED56-4D29E720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C585E1-A8E0-88D8-0559-222D181B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F26261-A8F6-35BE-2F2B-64BA9ED1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3372AA-418D-944A-07B5-13973F5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DA9364-A0B5-68E2-4D70-A66F2B40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4BBACB-7B28-0D7C-C087-FE4E5A00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5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C43232-0B35-12A1-78EB-6A1946DD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93D5E-1651-410D-AAD8-579BDE772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0DDEE9-65AA-5981-F54E-3E1289CD7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755F60-DE4C-3832-B6AE-5A0F0B84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0F243C-EB80-0E69-7D14-974A19C7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DA0C3F-88D4-405A-BDBE-85B6BFEC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18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3B488E8-393A-1E83-F26E-8AA18FB4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399B14-128F-B691-80FD-E9BF87F2B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2B3596-C257-C1B7-2CCA-329E9C1EC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BC00-5415-47BA-8100-D21312D82450}" type="datetimeFigureOut">
              <a:rPr lang="pl-PL" smtClean="0"/>
              <a:t>2023-10-20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319E33-353E-D30F-744F-EFEAAC36F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07EFF9-17A8-DE07-6B72-C7485939F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C0EA-6BE5-4275-9CFE-80B763FE7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4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E1F12B84-7145-A91B-7C2B-C15DF6412243}"/>
              </a:ext>
            </a:extLst>
          </p:cNvPr>
          <p:cNvSpPr txBox="1"/>
          <p:nvPr/>
        </p:nvSpPr>
        <p:spPr>
          <a:xfrm>
            <a:off x="745725" y="1051707"/>
            <a:ext cx="4305670" cy="99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E28D70F-D338-8725-E330-CC518F809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8D0E0B0-7272-93FC-6924-786BE018040A}"/>
              </a:ext>
            </a:extLst>
          </p:cNvPr>
          <p:cNvSpPr txBox="1"/>
          <p:nvPr/>
        </p:nvSpPr>
        <p:spPr>
          <a:xfrm>
            <a:off x="324717" y="1755556"/>
            <a:ext cx="61773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chemeClr val="bg1"/>
                </a:solidFill>
              </a:rPr>
              <a:t>Sąsiedzkie </a:t>
            </a:r>
          </a:p>
          <a:p>
            <a:r>
              <a:rPr lang="pl-PL" sz="6000" b="1" dirty="0">
                <a:solidFill>
                  <a:schemeClr val="bg1"/>
                </a:solidFill>
              </a:rPr>
              <a:t>Strefy Mobilności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5E46AAC-66CC-B4C5-9473-286081E8EAEF}"/>
              </a:ext>
            </a:extLst>
          </p:cNvPr>
          <p:cNvSpPr txBox="1"/>
          <p:nvPr/>
        </p:nvSpPr>
        <p:spPr>
          <a:xfrm>
            <a:off x="324717" y="3694548"/>
            <a:ext cx="6177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to pierwszy w Polsce innowacyjny system wypożyczalni skuterów elektrycznych dla Seniorów i Osób Niepełnosprawnych ruchowo zlokalizowany w bezpośredniej bliskości miejsca zamieszkania</a:t>
            </a:r>
          </a:p>
        </p:txBody>
      </p:sp>
    </p:spTree>
    <p:extLst>
      <p:ext uri="{BB962C8B-B14F-4D97-AF65-F5344CB8AC3E}">
        <p14:creationId xmlns:p14="http://schemas.microsoft.com/office/powerpoint/2010/main" val="169708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323DAC-0A2E-8E7A-9E61-D63C874B7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5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0C41EB7-98F0-7321-595E-91D28674E2F4}"/>
              </a:ext>
            </a:extLst>
          </p:cNvPr>
          <p:cNvSpPr txBox="1"/>
          <p:nvPr/>
        </p:nvSpPr>
        <p:spPr>
          <a:xfrm>
            <a:off x="1438586" y="1536174"/>
            <a:ext cx="4782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3E6AB4"/>
                </a:solidFill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8F13DB-9B44-419E-1C34-E97F9F165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" y="1260974"/>
            <a:ext cx="5974773" cy="477981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8C4C8A-E34C-7A22-B864-4F05380C3223}"/>
              </a:ext>
            </a:extLst>
          </p:cNvPr>
          <p:cNvSpPr txBox="1"/>
          <p:nvPr/>
        </p:nvSpPr>
        <p:spPr>
          <a:xfrm>
            <a:off x="6217227" y="1277135"/>
            <a:ext cx="509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5592F"/>
                </a:solidFill>
              </a:rPr>
              <a:t>SKUTER</a:t>
            </a:r>
            <a:r>
              <a:rPr lang="pl-PL" sz="3200" b="1" dirty="0"/>
              <a:t> </a:t>
            </a:r>
            <a:r>
              <a:rPr lang="pl-PL" sz="3200" b="1" dirty="0">
                <a:solidFill>
                  <a:srgbClr val="F5592F"/>
                </a:solidFill>
              </a:rPr>
              <a:t>ELEKTRYCZNY DAJE: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298085E-07C9-08A3-CB5A-6CB618B6A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4" y="2197893"/>
            <a:ext cx="6144981" cy="434450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EE5F80-880B-28FE-B54F-76DF2B1A0756}"/>
              </a:ext>
            </a:extLst>
          </p:cNvPr>
          <p:cNvSpPr txBox="1"/>
          <p:nvPr/>
        </p:nvSpPr>
        <p:spPr>
          <a:xfrm>
            <a:off x="8038856" y="2869859"/>
            <a:ext cx="2210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5592F"/>
                </a:solidFill>
              </a:rPr>
              <a:t>Nowe możliwości i szanse na lepsze i wygodniejsze życie.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48A4FF5-5B9D-9302-455B-FC0600D55B3E}"/>
              </a:ext>
            </a:extLst>
          </p:cNvPr>
          <p:cNvSpPr txBox="1"/>
          <p:nvPr/>
        </p:nvSpPr>
        <p:spPr>
          <a:xfrm>
            <a:off x="7279605" y="3639531"/>
            <a:ext cx="2395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5592F"/>
                </a:solidFill>
              </a:rPr>
              <a:t>Pozwala na rozwiązanie codziennych</a:t>
            </a:r>
          </a:p>
          <a:p>
            <a:r>
              <a:rPr lang="pl-PL" sz="1100" b="1" dirty="0">
                <a:solidFill>
                  <a:srgbClr val="F5592F"/>
                </a:solidFill>
              </a:rPr>
              <a:t>problemów: jak robienie zakupów          czy wizyta u lekarza.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6AC6DE6-8F45-D756-3CCC-09364E2620D2}"/>
              </a:ext>
            </a:extLst>
          </p:cNvPr>
          <p:cNvSpPr txBox="1"/>
          <p:nvPr/>
        </p:nvSpPr>
        <p:spPr>
          <a:xfrm>
            <a:off x="6530636" y="4528487"/>
            <a:ext cx="2320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5592F"/>
                </a:solidFill>
              </a:rPr>
              <a:t>Otworem stoją teatry, kina, </a:t>
            </a:r>
          </a:p>
          <a:p>
            <a:r>
              <a:rPr lang="pl-PL" sz="1100" b="1" dirty="0">
                <a:solidFill>
                  <a:srgbClr val="F5592F"/>
                </a:solidFill>
              </a:rPr>
              <a:t>kawiarnie i centra handlowe.</a:t>
            </a:r>
          </a:p>
        </p:txBody>
      </p:sp>
    </p:spTree>
    <p:extLst>
      <p:ext uri="{BB962C8B-B14F-4D97-AF65-F5344CB8AC3E}">
        <p14:creationId xmlns:p14="http://schemas.microsoft.com/office/powerpoint/2010/main" val="401229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0A7273C3-1D47-51CD-F47C-2007CB21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4"/>
            <a:ext cx="12192000" cy="6858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79D5DEF-FBF3-4F1D-D1C3-3AE4A60BF355}"/>
              </a:ext>
            </a:extLst>
          </p:cNvPr>
          <p:cNvSpPr txBox="1"/>
          <p:nvPr/>
        </p:nvSpPr>
        <p:spPr>
          <a:xfrm>
            <a:off x="2911151" y="1138334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UŻYTKOWNIK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07B25BA-687E-0CFC-A8CB-E2226BD35C79}"/>
              </a:ext>
            </a:extLst>
          </p:cNvPr>
          <p:cNvSpPr txBox="1"/>
          <p:nvPr/>
        </p:nvSpPr>
        <p:spPr>
          <a:xfrm>
            <a:off x="2911151" y="2386691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SAMORZĄD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F770454-44B1-1338-6E5F-27801EC3DB92}"/>
              </a:ext>
            </a:extLst>
          </p:cNvPr>
          <p:cNvSpPr txBox="1"/>
          <p:nvPr/>
        </p:nvSpPr>
        <p:spPr>
          <a:xfrm>
            <a:off x="2911151" y="363504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KARTA DOSTĘPU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A58D393-C8A1-E1AC-9879-D6C294C03485}"/>
              </a:ext>
            </a:extLst>
          </p:cNvPr>
          <p:cNvSpPr txBox="1"/>
          <p:nvPr/>
        </p:nvSpPr>
        <p:spPr>
          <a:xfrm>
            <a:off x="2808514" y="4863572"/>
            <a:ext cx="22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SKUTER ELEKTRYCZNY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9A675DC-A5C1-37EC-24C7-B74B38C8C407}"/>
              </a:ext>
            </a:extLst>
          </p:cNvPr>
          <p:cNvSpPr txBox="1"/>
          <p:nvPr/>
        </p:nvSpPr>
        <p:spPr>
          <a:xfrm>
            <a:off x="6096000" y="4086809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9E5B3BA-DDA7-E071-3A74-A625BEA96F9C}"/>
              </a:ext>
            </a:extLst>
          </p:cNvPr>
          <p:cNvSpPr txBox="1"/>
          <p:nvPr/>
        </p:nvSpPr>
        <p:spPr>
          <a:xfrm>
            <a:off x="6403910" y="2470667"/>
            <a:ext cx="96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6BCA9B8-5F50-EA55-9F4A-984958E5968F}"/>
              </a:ext>
            </a:extLst>
          </p:cNvPr>
          <p:cNvSpPr txBox="1"/>
          <p:nvPr/>
        </p:nvSpPr>
        <p:spPr>
          <a:xfrm>
            <a:off x="8792548" y="2470667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36FA28C-AB2B-941C-0345-B6326DD983BE}"/>
              </a:ext>
            </a:extLst>
          </p:cNvPr>
          <p:cNvSpPr txBox="1"/>
          <p:nvPr/>
        </p:nvSpPr>
        <p:spPr>
          <a:xfrm>
            <a:off x="8979160" y="4302960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685267C-4EC4-43C1-0382-8FEF23589D21}"/>
              </a:ext>
            </a:extLst>
          </p:cNvPr>
          <p:cNvSpPr txBox="1"/>
          <p:nvPr/>
        </p:nvSpPr>
        <p:spPr>
          <a:xfrm>
            <a:off x="886408" y="93505"/>
            <a:ext cx="467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5592F"/>
                </a:solidFill>
              </a:rPr>
              <a:t>SĄSIEDZKIE STREFY MOBILNOŚCI 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C6969F6-8F55-E4E0-9E9F-A634ACC9D08E}"/>
              </a:ext>
            </a:extLst>
          </p:cNvPr>
          <p:cNvSpPr txBox="1"/>
          <p:nvPr/>
        </p:nvSpPr>
        <p:spPr>
          <a:xfrm>
            <a:off x="886409" y="446642"/>
            <a:ext cx="287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5592F"/>
                </a:solidFill>
              </a:rPr>
              <a:t>MODEL FUNKCJONALNY</a:t>
            </a:r>
          </a:p>
        </p:txBody>
      </p:sp>
    </p:spTree>
    <p:extLst>
      <p:ext uri="{BB962C8B-B14F-4D97-AF65-F5344CB8AC3E}">
        <p14:creationId xmlns:p14="http://schemas.microsoft.com/office/powerpoint/2010/main" val="143335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A700FA-C5A2-3CB8-46A0-2446B5D54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87015C3-437B-35E6-CE6E-CD87A9ADC2BA}"/>
              </a:ext>
            </a:extLst>
          </p:cNvPr>
          <p:cNvSpPr txBox="1"/>
          <p:nvPr/>
        </p:nvSpPr>
        <p:spPr>
          <a:xfrm>
            <a:off x="6328063" y="2644170"/>
            <a:ext cx="5517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bg1"/>
                </a:solidFill>
              </a:rPr>
              <a:t>kompleksowo </a:t>
            </a:r>
          </a:p>
          <a:p>
            <a:r>
              <a:rPr lang="pl-PL" sz="5400" b="1" dirty="0">
                <a:solidFill>
                  <a:schemeClr val="bg1"/>
                </a:solidFill>
              </a:rPr>
              <a:t>i profesjonalnie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92418EB-9037-C758-3265-986CF7E159B5}"/>
              </a:ext>
            </a:extLst>
          </p:cNvPr>
          <p:cNvSpPr txBox="1"/>
          <p:nvPr/>
        </p:nvSpPr>
        <p:spPr>
          <a:xfrm>
            <a:off x="6328063" y="4439545"/>
            <a:ext cx="479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co nas wyróżnia? </a:t>
            </a:r>
          </a:p>
        </p:txBody>
      </p:sp>
    </p:spTree>
    <p:extLst>
      <p:ext uri="{BB962C8B-B14F-4D97-AF65-F5344CB8AC3E}">
        <p14:creationId xmlns:p14="http://schemas.microsoft.com/office/powerpoint/2010/main" val="102070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D65E961-F5CE-61DB-A9DE-C948CCEB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0A832D5-B686-22FB-D883-B2F52D334D56}"/>
              </a:ext>
            </a:extLst>
          </p:cNvPr>
          <p:cNvSpPr txBox="1"/>
          <p:nvPr/>
        </p:nvSpPr>
        <p:spPr>
          <a:xfrm>
            <a:off x="301336" y="467591"/>
            <a:ext cx="413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IDENTYFIKACJA POTRZEB UŻYTKOWNIKA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32CC433-A392-9033-E8AE-E1FC16CC40CF}"/>
              </a:ext>
            </a:extLst>
          </p:cNvPr>
          <p:cNvSpPr txBox="1"/>
          <p:nvPr/>
        </p:nvSpPr>
        <p:spPr>
          <a:xfrm>
            <a:off x="6683086" y="467591"/>
            <a:ext cx="326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5592F"/>
                </a:solidFill>
              </a:rPr>
              <a:t>PAKIET SERWISOWY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7A29519-A5DC-F0AB-6C55-7535A8889780}"/>
              </a:ext>
            </a:extLst>
          </p:cNvPr>
          <p:cNvSpPr txBox="1"/>
          <p:nvPr/>
        </p:nvSpPr>
        <p:spPr>
          <a:xfrm>
            <a:off x="571500" y="3800702"/>
            <a:ext cx="355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3E6AB4"/>
                </a:solidFill>
              </a:rPr>
              <a:t>ADMINISTRACJA</a:t>
            </a:r>
            <a:r>
              <a:rPr lang="pl-PL" sz="2400" b="1" dirty="0"/>
              <a:t> </a:t>
            </a:r>
            <a:r>
              <a:rPr lang="pl-PL" sz="2400" b="1" dirty="0">
                <a:solidFill>
                  <a:srgbClr val="3E6AB4"/>
                </a:solidFill>
              </a:rPr>
              <a:t>SYSTEMU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4728DC0-E5D0-B104-CF40-8C6082D83A66}"/>
              </a:ext>
            </a:extLst>
          </p:cNvPr>
          <p:cNvSpPr txBox="1"/>
          <p:nvPr/>
        </p:nvSpPr>
        <p:spPr>
          <a:xfrm>
            <a:off x="6702136" y="3866327"/>
            <a:ext cx="252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ELASTYCZNOŚĆ</a:t>
            </a:r>
            <a:r>
              <a:rPr lang="pl-PL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5D1329C-38B8-0235-4994-16DACC0AEC0C}"/>
              </a:ext>
            </a:extLst>
          </p:cNvPr>
          <p:cNvSpPr txBox="1"/>
          <p:nvPr/>
        </p:nvSpPr>
        <p:spPr>
          <a:xfrm>
            <a:off x="301335" y="1703250"/>
            <a:ext cx="449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Autorski, prosty system aktywacji skutera do ruchu.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2DE2679-5B32-7FDD-B4E7-20E4106F27F9}"/>
              </a:ext>
            </a:extLst>
          </p:cNvPr>
          <p:cNvSpPr txBox="1"/>
          <p:nvPr/>
        </p:nvSpPr>
        <p:spPr>
          <a:xfrm>
            <a:off x="6511635" y="1443528"/>
            <a:ext cx="396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5592F"/>
                </a:solidFill>
              </a:rPr>
              <a:t>Pełny pakiet serwisowy sprzętu oraz infrastruktury towarzyszącej, dostosowany do modelu funkcjonowania wypożyczalni.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E6FD611-E654-7426-5D61-96BAEE2B9799}"/>
              </a:ext>
            </a:extLst>
          </p:cNvPr>
          <p:cNvSpPr txBox="1"/>
          <p:nvPr/>
        </p:nvSpPr>
        <p:spPr>
          <a:xfrm>
            <a:off x="488372" y="4584762"/>
            <a:ext cx="3761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E6AB4"/>
                </a:solidFill>
              </a:rPr>
              <a:t>Każdy skuter jest wyposażony w Czytnik Kart RFID, Moduł/ Lokalizator GPS, dzięki czemu w łatwy i szybki sposób operator może zlokalizować dany pojazd np. w przypadku awarii.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6FDE927-8A5B-22E5-5912-FC46576EF9FE}"/>
              </a:ext>
            </a:extLst>
          </p:cNvPr>
          <p:cNvSpPr txBox="1"/>
          <p:nvPr/>
        </p:nvSpPr>
        <p:spPr>
          <a:xfrm>
            <a:off x="6511635" y="4574526"/>
            <a:ext cx="37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Zapewnimy pełne wsparcie w doborze odpowiedniego modelu funkcjonowania wypożyczalni skuterów elektrycznych.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4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FFF783B-71A9-043B-BE55-8E8DB9A5016F}"/>
              </a:ext>
            </a:extLst>
          </p:cNvPr>
          <p:cNvSpPr txBox="1"/>
          <p:nvPr/>
        </p:nvSpPr>
        <p:spPr>
          <a:xfrm>
            <a:off x="2757195" y="4141156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>
                <a:solidFill>
                  <a:schemeClr val="bg1"/>
                </a:solidFill>
              </a:rPr>
              <a:t>samorządy/ instytucje publiczne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257B9B-B206-5F09-A024-A1E27DC4A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687BC95-4CD6-342C-FF0B-5FD07C7B7FDD}"/>
              </a:ext>
            </a:extLst>
          </p:cNvPr>
          <p:cNvSpPr txBox="1"/>
          <p:nvPr/>
        </p:nvSpPr>
        <p:spPr>
          <a:xfrm>
            <a:off x="7138555" y="872837"/>
            <a:ext cx="33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SAMORZĄDY/ </a:t>
            </a:r>
          </a:p>
          <a:p>
            <a:r>
              <a:rPr lang="pl-PL" b="1" dirty="0">
                <a:solidFill>
                  <a:schemeClr val="bg1"/>
                </a:solidFill>
              </a:rPr>
              <a:t>INSTYTUCJE PUBLICZNE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F3EC38-B360-8DCF-385C-6F9139BEFFA5}"/>
              </a:ext>
            </a:extLst>
          </p:cNvPr>
          <p:cNvSpPr txBox="1"/>
          <p:nvPr/>
        </p:nvSpPr>
        <p:spPr>
          <a:xfrm>
            <a:off x="7138555" y="2192482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WSPÓLNOTY MIESZKANIOWE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AB304E-D629-07B5-D233-1CE5C17AB9B5}"/>
              </a:ext>
            </a:extLst>
          </p:cNvPr>
          <p:cNvSpPr txBox="1"/>
          <p:nvPr/>
        </p:nvSpPr>
        <p:spPr>
          <a:xfrm>
            <a:off x="7138555" y="3065317"/>
            <a:ext cx="351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STOWARZYSZENIA/</a:t>
            </a:r>
          </a:p>
          <a:p>
            <a:r>
              <a:rPr lang="pl-PL" b="1" dirty="0">
                <a:solidFill>
                  <a:schemeClr val="bg1"/>
                </a:solidFill>
              </a:rPr>
              <a:t>ORGANIZACJE PORŻYTKU PUBLICZNEGO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71A256-DA50-9F58-39BE-2462B074B726}"/>
              </a:ext>
            </a:extLst>
          </p:cNvPr>
          <p:cNvSpPr txBox="1"/>
          <p:nvPr/>
        </p:nvSpPr>
        <p:spPr>
          <a:xfrm>
            <a:off x="7138554" y="4528066"/>
            <a:ext cx="33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SEKTOR PRYWATNY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020DE8E-0B5F-8CA9-130E-F2C6FE3D03A8}"/>
              </a:ext>
            </a:extLst>
          </p:cNvPr>
          <p:cNvSpPr txBox="1"/>
          <p:nvPr/>
        </p:nvSpPr>
        <p:spPr>
          <a:xfrm>
            <a:off x="7138555" y="5600700"/>
            <a:ext cx="312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OSOBY PRYWATNE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850E78D-7456-300D-41AB-5414B1B2B910}"/>
              </a:ext>
            </a:extLst>
          </p:cNvPr>
          <p:cNvSpPr txBox="1"/>
          <p:nvPr/>
        </p:nvSpPr>
        <p:spPr>
          <a:xfrm>
            <a:off x="456139" y="2828835"/>
            <a:ext cx="55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3E6AB4"/>
                </a:solidFill>
              </a:rPr>
              <a:t>NASZA OFERTA SKIEROWANA JEST DO  </a:t>
            </a:r>
          </a:p>
        </p:txBody>
      </p:sp>
    </p:spTree>
    <p:extLst>
      <p:ext uri="{BB962C8B-B14F-4D97-AF65-F5344CB8AC3E}">
        <p14:creationId xmlns:p14="http://schemas.microsoft.com/office/powerpoint/2010/main" val="132637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1E34DC-AD0A-B231-04C1-A3B136743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7AAF7BE-0998-F650-FABA-D9F01D6CAA46}"/>
              </a:ext>
            </a:extLst>
          </p:cNvPr>
          <p:cNvSpPr txBox="1"/>
          <p:nvPr/>
        </p:nvSpPr>
        <p:spPr>
          <a:xfrm>
            <a:off x="5241471" y="1185445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DODATKOWO ZAPEWNIAMY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A5C77C2-F6EE-F5C9-16E4-65F66283767E}"/>
              </a:ext>
            </a:extLst>
          </p:cNvPr>
          <p:cNvSpPr txBox="1"/>
          <p:nvPr/>
        </p:nvSpPr>
        <p:spPr>
          <a:xfrm>
            <a:off x="6856445" y="2034903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prezentację sprzętu</a:t>
            </a:r>
          </a:p>
        </p:txBody>
      </p:sp>
      <p:sp>
        <p:nvSpPr>
          <p:cNvPr id="9" name="Romb 8">
            <a:extLst>
              <a:ext uri="{FF2B5EF4-FFF2-40B4-BE49-F238E27FC236}">
                <a16:creationId xmlns:a16="http://schemas.microsoft.com/office/drawing/2014/main" id="{0BD553B4-011C-69EB-05C8-832A1FFA51AD}"/>
              </a:ext>
            </a:extLst>
          </p:cNvPr>
          <p:cNvSpPr/>
          <p:nvPr/>
        </p:nvSpPr>
        <p:spPr>
          <a:xfrm>
            <a:off x="6614225" y="2034903"/>
            <a:ext cx="242220" cy="338554"/>
          </a:xfrm>
          <a:prstGeom prst="diamond">
            <a:avLst/>
          </a:prstGeom>
          <a:ln>
            <a:solidFill>
              <a:srgbClr val="3E6A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72ED6E1-F687-2A4F-B48C-5EC292B4B8F3}"/>
              </a:ext>
            </a:extLst>
          </p:cNvPr>
          <p:cNvSpPr txBox="1"/>
          <p:nvPr/>
        </p:nvSpPr>
        <p:spPr>
          <a:xfrm>
            <a:off x="6856445" y="2439155"/>
            <a:ext cx="6550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bezpłatną jazdę próbną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E031A35-8C36-567B-9BF2-2482D54378C3}"/>
              </a:ext>
            </a:extLst>
          </p:cNvPr>
          <p:cNvSpPr txBox="1"/>
          <p:nvPr/>
        </p:nvSpPr>
        <p:spPr>
          <a:xfrm>
            <a:off x="6856445" y="3169986"/>
            <a:ext cx="3633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z obsługi skutera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0B61D3F-4756-CC66-6D43-6560CCC23C94}"/>
              </a:ext>
            </a:extLst>
          </p:cNvPr>
          <p:cNvSpPr txBox="1"/>
          <p:nvPr/>
        </p:nvSpPr>
        <p:spPr>
          <a:xfrm>
            <a:off x="6856445" y="2831137"/>
            <a:ext cx="356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testy funkcjonalne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5782669-444A-06BE-103D-0F4C0A0B5E27}"/>
              </a:ext>
            </a:extLst>
          </p:cNvPr>
          <p:cNvSpPr txBox="1"/>
          <p:nvPr/>
        </p:nvSpPr>
        <p:spPr>
          <a:xfrm>
            <a:off x="6856445" y="3529201"/>
            <a:ext cx="48628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z bezpiecznego użytkowania </a:t>
            </a:r>
          </a:p>
        </p:txBody>
      </p:sp>
      <p:sp>
        <p:nvSpPr>
          <p:cNvPr id="2" name="Romb 1">
            <a:extLst>
              <a:ext uri="{FF2B5EF4-FFF2-40B4-BE49-F238E27FC236}">
                <a16:creationId xmlns:a16="http://schemas.microsoft.com/office/drawing/2014/main" id="{22B2FBF6-0382-18B2-C025-A25E2B22A9F0}"/>
              </a:ext>
            </a:extLst>
          </p:cNvPr>
          <p:cNvSpPr/>
          <p:nvPr/>
        </p:nvSpPr>
        <p:spPr>
          <a:xfrm>
            <a:off x="6614225" y="2434279"/>
            <a:ext cx="242220" cy="338554"/>
          </a:xfrm>
          <a:prstGeom prst="diamond">
            <a:avLst/>
          </a:prstGeom>
          <a:ln>
            <a:solidFill>
              <a:srgbClr val="3E6A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DA5E3EAE-F718-67CA-525A-0326CAA0BAEB}"/>
              </a:ext>
            </a:extLst>
          </p:cNvPr>
          <p:cNvSpPr/>
          <p:nvPr/>
        </p:nvSpPr>
        <p:spPr>
          <a:xfrm>
            <a:off x="6614225" y="2815238"/>
            <a:ext cx="242220" cy="338554"/>
          </a:xfrm>
          <a:prstGeom prst="diamond">
            <a:avLst/>
          </a:prstGeom>
          <a:ln>
            <a:solidFill>
              <a:srgbClr val="3E6A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omb 6">
            <a:extLst>
              <a:ext uri="{FF2B5EF4-FFF2-40B4-BE49-F238E27FC236}">
                <a16:creationId xmlns:a16="http://schemas.microsoft.com/office/drawing/2014/main" id="{DBACF7CF-5DD0-0A6B-6E43-AB61C432E66C}"/>
              </a:ext>
            </a:extLst>
          </p:cNvPr>
          <p:cNvSpPr/>
          <p:nvPr/>
        </p:nvSpPr>
        <p:spPr>
          <a:xfrm>
            <a:off x="6614225" y="3208410"/>
            <a:ext cx="242220" cy="338554"/>
          </a:xfrm>
          <a:prstGeom prst="diamond">
            <a:avLst/>
          </a:prstGeom>
          <a:ln>
            <a:solidFill>
              <a:srgbClr val="3E6A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omb 12">
            <a:extLst>
              <a:ext uri="{FF2B5EF4-FFF2-40B4-BE49-F238E27FC236}">
                <a16:creationId xmlns:a16="http://schemas.microsoft.com/office/drawing/2014/main" id="{4B71762C-68F8-2CC9-398F-755FD6318BE6}"/>
              </a:ext>
            </a:extLst>
          </p:cNvPr>
          <p:cNvSpPr/>
          <p:nvPr/>
        </p:nvSpPr>
        <p:spPr>
          <a:xfrm>
            <a:off x="6614225" y="3602820"/>
            <a:ext cx="242220" cy="338554"/>
          </a:xfrm>
          <a:prstGeom prst="diamond">
            <a:avLst/>
          </a:prstGeom>
          <a:ln>
            <a:solidFill>
              <a:srgbClr val="3E6A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127FA2-77B1-5E91-D57C-4322F8B457BA}"/>
              </a:ext>
            </a:extLst>
          </p:cNvPr>
          <p:cNvSpPr txBox="1"/>
          <p:nvPr/>
        </p:nvSpPr>
        <p:spPr>
          <a:xfrm>
            <a:off x="6735335" y="4129778"/>
            <a:ext cx="419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ZAPRASZAMY DO KONTAKTU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8471108-1010-631B-6360-2323BEA9A8FD}"/>
              </a:ext>
            </a:extLst>
          </p:cNvPr>
          <p:cNvSpPr txBox="1"/>
          <p:nvPr/>
        </p:nvSpPr>
        <p:spPr>
          <a:xfrm>
            <a:off x="6735335" y="4845689"/>
            <a:ext cx="363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Boguszyn 62 57-300 Kłodzko 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199E38B-9729-7D67-C4AC-35F778978AFF}"/>
              </a:ext>
            </a:extLst>
          </p:cNvPr>
          <p:cNvSpPr txBox="1"/>
          <p:nvPr/>
        </p:nvSpPr>
        <p:spPr>
          <a:xfrm>
            <a:off x="6735335" y="5111641"/>
            <a:ext cx="336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+ 48 609 832 252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D766831-887A-EDCB-34C1-7A5ABEF6D86A}"/>
              </a:ext>
            </a:extLst>
          </p:cNvPr>
          <p:cNvSpPr txBox="1"/>
          <p:nvPr/>
        </p:nvSpPr>
        <p:spPr>
          <a:xfrm>
            <a:off x="6735335" y="5401438"/>
            <a:ext cx="313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biuro@effimprotechm.com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006063C-779B-9B3E-B465-8925817C089B}"/>
              </a:ext>
            </a:extLst>
          </p:cNvPr>
          <p:cNvSpPr txBox="1"/>
          <p:nvPr/>
        </p:nvSpPr>
        <p:spPr>
          <a:xfrm>
            <a:off x="6726687" y="4531639"/>
            <a:ext cx="315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Effimpro TechMed</a:t>
            </a:r>
          </a:p>
        </p:txBody>
      </p:sp>
    </p:spTree>
    <p:extLst>
      <p:ext uri="{BB962C8B-B14F-4D97-AF65-F5344CB8AC3E}">
        <p14:creationId xmlns:p14="http://schemas.microsoft.com/office/powerpoint/2010/main" val="337058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19AE709-C28B-E2A7-A699-F69C7F9092B0}"/>
              </a:ext>
            </a:extLst>
          </p:cNvPr>
          <p:cNvSpPr txBox="1"/>
          <p:nvPr/>
        </p:nvSpPr>
        <p:spPr>
          <a:xfrm>
            <a:off x="933062" y="6134879"/>
            <a:ext cx="293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Boguszyn 62</a:t>
            </a:r>
          </a:p>
          <a:p>
            <a:r>
              <a:rPr lang="pl-PL" b="1" dirty="0">
                <a:solidFill>
                  <a:schemeClr val="bg1"/>
                </a:solidFill>
              </a:rPr>
              <a:t>57-300 Kłodzko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5E10DA0-A367-8353-B097-05249AD38340}"/>
              </a:ext>
            </a:extLst>
          </p:cNvPr>
          <p:cNvSpPr txBox="1"/>
          <p:nvPr/>
        </p:nvSpPr>
        <p:spPr>
          <a:xfrm>
            <a:off x="4049486" y="6242180"/>
            <a:ext cx="269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+ 48 609 832 252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434E4C4-1AFC-4B3D-D89C-49EAFECAB681}"/>
              </a:ext>
            </a:extLst>
          </p:cNvPr>
          <p:cNvSpPr txBox="1"/>
          <p:nvPr/>
        </p:nvSpPr>
        <p:spPr>
          <a:xfrm>
            <a:off x="7305869" y="6242180"/>
            <a:ext cx="249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biuro@effimpro.com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3CC3529-842C-4641-6AD3-6D1501C5FDCF}"/>
              </a:ext>
            </a:extLst>
          </p:cNvPr>
          <p:cNvSpPr txBox="1"/>
          <p:nvPr/>
        </p:nvSpPr>
        <p:spPr>
          <a:xfrm>
            <a:off x="3312367" y="1054359"/>
            <a:ext cx="5719666" cy="83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13A953-DEFC-A870-A9FD-9ED36883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02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235</Words>
  <Application>Microsoft Office PowerPoint</Application>
  <PresentationFormat>Panoramiczny</PresentationFormat>
  <Paragraphs>55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Kubik</dc:creator>
  <cp:lastModifiedBy>Wierzbowska Dominika</cp:lastModifiedBy>
  <cp:revision>10</cp:revision>
  <dcterms:created xsi:type="dcterms:W3CDTF">2023-10-17T17:44:36Z</dcterms:created>
  <dcterms:modified xsi:type="dcterms:W3CDTF">2023-10-20T05:24:54Z</dcterms:modified>
</cp:coreProperties>
</file>