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3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3" r:id="rId3"/>
    <p:sldMasterId id="2147483734" r:id="rId4"/>
  </p:sldMasterIdLst>
  <p:notesMasterIdLst>
    <p:notesMasterId r:id="rId20"/>
  </p:notesMasterIdLst>
  <p:sldIdLst>
    <p:sldId id="332202976" r:id="rId5"/>
    <p:sldId id="1125" r:id="rId6"/>
    <p:sldId id="1104" r:id="rId7"/>
    <p:sldId id="332202981" r:id="rId8"/>
    <p:sldId id="332202984" r:id="rId9"/>
    <p:sldId id="332202985" r:id="rId10"/>
    <p:sldId id="332202979" r:id="rId11"/>
    <p:sldId id="332202982" r:id="rId12"/>
    <p:sldId id="332202983" r:id="rId13"/>
    <p:sldId id="332202977" r:id="rId14"/>
    <p:sldId id="1124" r:id="rId15"/>
    <p:sldId id="974" r:id="rId16"/>
    <p:sldId id="1122" r:id="rId17"/>
    <p:sldId id="1123" r:id="rId18"/>
    <p:sldId id="332202980" r:id="rId1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84080-2DE4-4C38-8640-C56EE5C7962B}" type="datetimeFigureOut">
              <a:rPr lang="pl-PL" smtClean="0"/>
              <a:t>2023-10-19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F116E6-6282-485B-9FB6-FBFD2AA0F07F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340893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20F8E-B86B-724D-83FF-760051E34CC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238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8500"/>
            <a:ext cx="6207125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We offer</a:t>
            </a:r>
            <a:r>
              <a:rPr lang="en-US" baseline="0"/>
              <a:t> versatile solutions: </a:t>
            </a:r>
          </a:p>
          <a:p>
            <a:endParaRPr lang="en-US" baseline="0"/>
          </a:p>
          <a:p>
            <a:r>
              <a:rPr lang="en-US" baseline="0"/>
              <a:t>Flexibility in middle: </a:t>
            </a:r>
          </a:p>
          <a:p>
            <a:endParaRPr lang="en-US" baseline="0"/>
          </a:p>
          <a:p>
            <a:r>
              <a:rPr lang="en-US" baseline="0"/>
              <a:t>Customization, Intuitive: Multiple operational modes to use in many different ways, Ease of security integration, System performance, </a:t>
            </a:r>
          </a:p>
          <a:p>
            <a:endParaRPr lang="en-US" baseline="0"/>
          </a:p>
          <a:p>
            <a:r>
              <a:rPr lang="en-US" baseline="0"/>
              <a:t>Intuitive, efficient, Customization, Security?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465AE9-0CCB-45E3-BFE8-AAFF4EEFF95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520F8E-B86B-724D-83FF-760051E34C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985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520F8E-B86B-724D-83FF-760051E34CC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483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8229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6661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520F8E-B86B-724D-83FF-760051E34CC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6661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209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520F8E-B86B-724D-83FF-760051E34C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915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520F8E-B86B-724D-83FF-760051E34C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8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520F8E-B86B-724D-83FF-760051E34C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1430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520F8E-B86B-724D-83FF-760051E34C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71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520F8E-B86B-724D-83FF-760051E34C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395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520F8E-B86B-724D-83FF-760051E34C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4781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png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A520C6-2C84-3DDD-79F8-8FF4777DAC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434DC10-F5C9-960F-3857-4DB1879558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41FB055-417D-2511-DC43-EBD87F019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B9BF-78B8-480C-A844-A774D93E9602}" type="datetimeFigureOut">
              <a:rPr lang="pl-PL" smtClean="0"/>
              <a:t>2023-10-19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634BC63-6047-A469-DB24-206BC5E93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75159DF-BF49-127D-C5F9-7F98D2F80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C58D-9886-471F-9433-BA93F3661464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74650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04A876-5BE3-3C89-5265-4780BF69A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39FAD50-CC9A-E326-86F8-3BFD8B177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C7D7B90-8CA3-C7A3-CB5A-B6D76EF51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B9BF-78B8-480C-A844-A774D93E9602}" type="datetimeFigureOut">
              <a:rPr lang="pl-PL" smtClean="0"/>
              <a:t>2023-10-19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B65630E-98F9-F963-2B11-2AAAC5134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7ECF773-F997-2A44-F6FF-BB0530F3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C58D-9886-471F-9433-BA93F3661464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212187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 w/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9E978E"/>
                </a:solidFill>
              </a:rPr>
              <a:t>© 2017 OTIS. OTIS PROPRIETARY INFORMATION.</a:t>
            </a:r>
            <a:endParaRPr lang="en-US" dirty="0">
              <a:solidFill>
                <a:srgbClr val="9E978E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609600" y="3437755"/>
            <a:ext cx="2438400" cy="2342765"/>
          </a:xfrm>
        </p:spPr>
        <p:txBody>
          <a:bodyPr>
            <a:noAutofit/>
          </a:bodyPr>
          <a:lstStyle>
            <a:lvl1pPr marL="0" indent="0">
              <a:buNone/>
              <a:defRPr sz="1867"/>
            </a:lvl1pPr>
            <a:lvl2pPr marL="609570" indent="0">
              <a:buNone/>
              <a:defRPr sz="1867"/>
            </a:lvl2pPr>
            <a:lvl3pPr marL="1219140" indent="0">
              <a:buNone/>
              <a:defRPr sz="1867"/>
            </a:lvl3pPr>
            <a:lvl4pPr marL="1828709" indent="0">
              <a:buNone/>
              <a:defRPr sz="1867"/>
            </a:lvl4pPr>
            <a:lvl5pPr marL="2438278" indent="0">
              <a:buNone/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357589" y="3437755"/>
            <a:ext cx="2438400" cy="2342765"/>
          </a:xfrm>
        </p:spPr>
        <p:txBody>
          <a:bodyPr>
            <a:noAutofit/>
          </a:bodyPr>
          <a:lstStyle>
            <a:lvl1pPr marL="0" indent="0">
              <a:buNone/>
              <a:defRPr sz="1867"/>
            </a:lvl1pPr>
            <a:lvl2pPr marL="609570" indent="0">
              <a:buNone/>
              <a:defRPr sz="1867"/>
            </a:lvl2pPr>
            <a:lvl3pPr marL="1219140" indent="0">
              <a:buNone/>
              <a:defRPr sz="1867"/>
            </a:lvl3pPr>
            <a:lvl4pPr marL="1828709" indent="0">
              <a:buNone/>
              <a:defRPr sz="1867"/>
            </a:lvl4pPr>
            <a:lvl5pPr marL="2438278" indent="0">
              <a:buNone/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2"/>
          </p:nvPr>
        </p:nvSpPr>
        <p:spPr>
          <a:xfrm>
            <a:off x="3483595" y="3437755"/>
            <a:ext cx="2438400" cy="2342765"/>
          </a:xfrm>
        </p:spPr>
        <p:txBody>
          <a:bodyPr>
            <a:noAutofit/>
          </a:bodyPr>
          <a:lstStyle>
            <a:lvl1pPr marL="0" indent="0">
              <a:buNone/>
              <a:defRPr sz="1867"/>
            </a:lvl1pPr>
            <a:lvl2pPr marL="609570" indent="0">
              <a:buNone/>
              <a:defRPr sz="1867"/>
            </a:lvl2pPr>
            <a:lvl3pPr marL="1219140" indent="0">
              <a:buNone/>
              <a:defRPr sz="1867"/>
            </a:lvl3pPr>
            <a:lvl4pPr marL="1828709" indent="0">
              <a:buNone/>
              <a:defRPr sz="1867"/>
            </a:lvl4pPr>
            <a:lvl5pPr marL="2438278" indent="0">
              <a:buNone/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49501" y="1718183"/>
            <a:ext cx="1462617" cy="1464733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971489" y="1718183"/>
            <a:ext cx="1462617" cy="1464733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727666" y="1718183"/>
            <a:ext cx="1462617" cy="1464733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6"/>
          </p:nvPr>
        </p:nvSpPr>
        <p:spPr>
          <a:xfrm>
            <a:off x="9231584" y="3437755"/>
            <a:ext cx="2438400" cy="2342765"/>
          </a:xfrm>
        </p:spPr>
        <p:txBody>
          <a:bodyPr>
            <a:noAutofit/>
          </a:bodyPr>
          <a:lstStyle>
            <a:lvl1pPr marL="0" indent="0">
              <a:buNone/>
              <a:defRPr sz="1867"/>
            </a:lvl1pPr>
            <a:lvl2pPr marL="609570" indent="0">
              <a:buNone/>
              <a:defRPr sz="1867"/>
            </a:lvl2pPr>
            <a:lvl3pPr marL="1219140" indent="0">
              <a:buNone/>
              <a:defRPr sz="1867"/>
            </a:lvl3pPr>
            <a:lvl4pPr marL="1828709" indent="0">
              <a:buNone/>
              <a:defRPr sz="1867"/>
            </a:lvl4pPr>
            <a:lvl5pPr marL="2438278" indent="0">
              <a:buNone/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9719222" y="1718183"/>
            <a:ext cx="1462617" cy="1464733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23523660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4"/>
            <a:ext cx="9765765" cy="3279071"/>
          </a:xfrm>
        </p:spPr>
        <p:txBody>
          <a:bodyPr anchor="ctr">
            <a:normAutofit/>
          </a:bodyPr>
          <a:lstStyle>
            <a:lvl1pPr marL="0" indent="0">
              <a:buNone/>
              <a:defRPr sz="4800" b="0" i="0">
                <a:solidFill>
                  <a:srgbClr val="F65275"/>
                </a:solidFill>
                <a:latin typeface="Georgia"/>
                <a:cs typeface="Georgia"/>
              </a:defRPr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4915268"/>
            <a:ext cx="9765765" cy="1003533"/>
          </a:xfrm>
        </p:spPr>
        <p:txBody>
          <a:bodyPr>
            <a:noAutofit/>
          </a:bodyPr>
          <a:lstStyle>
            <a:lvl1pPr marL="0" indent="0" algn="r">
              <a:buNone/>
              <a:defRPr sz="1867" i="0"/>
            </a:lvl1pPr>
            <a:lvl2pPr marL="609570" indent="0" algn="r">
              <a:buNone/>
              <a:defRPr sz="1867" i="0"/>
            </a:lvl2pPr>
            <a:lvl3pPr marL="1219140" indent="0" algn="r">
              <a:buNone/>
              <a:defRPr sz="1867" i="0"/>
            </a:lvl3pPr>
            <a:lvl4pPr marL="1828709" indent="0" algn="r">
              <a:buNone/>
              <a:defRPr sz="1867" i="0"/>
            </a:lvl4pPr>
            <a:lvl5pPr marL="2438278" indent="0" algn="r">
              <a:buNone/>
              <a:defRPr sz="1867" i="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9E978E"/>
                </a:solidFill>
              </a:rPr>
              <a:t>© 2017 OTIS. OTIS PROPRIETARY INFORMATION.</a:t>
            </a:r>
            <a:endParaRPr lang="en-US" dirty="0">
              <a:solidFill>
                <a:srgbClr val="9E978E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71155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1" y="0"/>
            <a:ext cx="5164667" cy="6858000"/>
          </a:xfrm>
          <a:solidFill>
            <a:schemeClr val="tx1">
              <a:alpha val="9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09602" y="1225390"/>
            <a:ext cx="3935767" cy="1626425"/>
          </a:xfrm>
        </p:spPr>
        <p:txBody>
          <a:bodyPr anchor="b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2" y="3042773"/>
            <a:ext cx="3935767" cy="300967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609570" indent="0">
              <a:buNone/>
              <a:defRPr>
                <a:solidFill>
                  <a:schemeClr val="bg1"/>
                </a:solidFill>
              </a:defRPr>
            </a:lvl2pPr>
            <a:lvl3pPr marL="1219140" indent="0">
              <a:buNone/>
              <a:defRPr>
                <a:solidFill>
                  <a:schemeClr val="bg1"/>
                </a:solidFill>
              </a:defRPr>
            </a:lvl3pPr>
            <a:lvl4pPr marL="1828709" indent="0">
              <a:buNone/>
              <a:defRPr>
                <a:solidFill>
                  <a:schemeClr val="bg1"/>
                </a:solidFill>
              </a:defRPr>
            </a:lvl4pPr>
            <a:lvl5pPr marL="243827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70776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gac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H="1">
            <a:off x="609600" y="6126164"/>
            <a:ext cx="10972800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151880"/>
            <a:ext cx="9765765" cy="3063997"/>
          </a:xfrm>
        </p:spPr>
        <p:txBody>
          <a:bodyPr anchor="ctr">
            <a:normAutofit/>
          </a:bodyPr>
          <a:lstStyle>
            <a:lvl1pPr marL="0" indent="0">
              <a:buNone/>
              <a:defRPr sz="4800" b="0" i="0">
                <a:solidFill>
                  <a:schemeClr val="bg1"/>
                </a:solidFill>
                <a:latin typeface="Georgia"/>
                <a:cs typeface="Georgia"/>
              </a:defRPr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609600" y="4215879"/>
            <a:ext cx="9765765" cy="1702925"/>
          </a:xfrm>
        </p:spPr>
        <p:txBody>
          <a:bodyPr>
            <a:noAutofit/>
          </a:bodyPr>
          <a:lstStyle>
            <a:lvl1pPr marL="0" indent="0" algn="l">
              <a:buNone/>
              <a:defRPr sz="1867" i="0">
                <a:solidFill>
                  <a:schemeClr val="bg1"/>
                </a:solidFill>
              </a:defRPr>
            </a:lvl1pPr>
            <a:lvl2pPr marL="609570" indent="0" algn="l">
              <a:buNone/>
              <a:defRPr sz="1867" i="0">
                <a:solidFill>
                  <a:schemeClr val="bg1"/>
                </a:solidFill>
              </a:defRPr>
            </a:lvl2pPr>
            <a:lvl3pPr marL="1219140" indent="0" algn="l">
              <a:buNone/>
              <a:defRPr sz="1867" i="0">
                <a:solidFill>
                  <a:schemeClr val="bg1"/>
                </a:solidFill>
              </a:defRPr>
            </a:lvl3pPr>
            <a:lvl4pPr marL="1828709" indent="0" algn="l">
              <a:buNone/>
              <a:defRPr sz="1867" i="0">
                <a:solidFill>
                  <a:schemeClr val="bg1"/>
                </a:solidFill>
              </a:defRPr>
            </a:lvl4pPr>
            <a:lvl5pPr marL="2438278" indent="0" algn="l">
              <a:buNone/>
              <a:defRPr sz="1867" i="0">
                <a:solidFill>
                  <a:schemeClr val="bg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© 2017 OTIS. OTIS PROPRIETARY INFORMATION.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2" y="6324600"/>
            <a:ext cx="1016927" cy="33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21102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lue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3968957"/>
            <a:ext cx="9615816" cy="585915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4691945"/>
            <a:ext cx="9615816" cy="1346907"/>
          </a:xfrm>
        </p:spPr>
        <p:txBody>
          <a:bodyPr>
            <a:noAutofit/>
          </a:bodyPr>
          <a:lstStyle>
            <a:lvl1pPr marL="0" indent="0">
              <a:buNone/>
              <a:defRPr sz="1867"/>
            </a:lvl1pPr>
            <a:lvl2pPr marL="609570" indent="0">
              <a:buNone/>
              <a:defRPr sz="1867"/>
            </a:lvl2pPr>
            <a:lvl3pPr marL="1219140" indent="0">
              <a:buNone/>
              <a:defRPr sz="1867"/>
            </a:lvl3pPr>
            <a:lvl4pPr marL="1828709" indent="0">
              <a:buNone/>
              <a:defRPr sz="1867"/>
            </a:lvl4pPr>
            <a:lvl5pPr marL="2438278" indent="0">
              <a:buNone/>
              <a:defRPr sz="18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820584"/>
          </a:xfrm>
          <a:solidFill>
            <a:schemeClr val="tx1"/>
          </a:solidFill>
          <a:ln>
            <a:noFill/>
          </a:ln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 dirty="0">
                <a:solidFill>
                  <a:srgbClr val="9E978E"/>
                </a:solidFill>
              </a:rPr>
              <a:t>© 2017 OTIS. OTIS PROPRIETARY INFORMATION.</a:t>
            </a:r>
            <a:endParaRPr lang="en-US" dirty="0">
              <a:solidFill>
                <a:srgbClr val="9E978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36293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/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09602" y="1225390"/>
            <a:ext cx="9127289" cy="1626425"/>
          </a:xfrm>
        </p:spPr>
        <p:txBody>
          <a:bodyPr anchor="b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2" y="3042773"/>
            <a:ext cx="7166940" cy="497624"/>
          </a:xfrm>
        </p:spPr>
        <p:txBody>
          <a:bodyPr anchor="ctr"/>
          <a:lstStyle>
            <a:lvl1pPr marL="0" indent="0">
              <a:buFont typeface="Arial"/>
              <a:buNone/>
              <a:defRPr b="1">
                <a:solidFill>
                  <a:schemeClr val="bg1"/>
                </a:solidFill>
              </a:defRPr>
            </a:lvl1pPr>
            <a:lvl2pPr marL="990550" indent="-380981">
              <a:buFont typeface="Arial"/>
              <a:buChar char="•"/>
              <a:defRPr>
                <a:solidFill>
                  <a:schemeClr val="bg1"/>
                </a:solidFill>
              </a:defRPr>
            </a:lvl2pPr>
            <a:lvl3pPr marL="1600120" indent="-380981">
              <a:buFont typeface="Arial"/>
              <a:buChar char="•"/>
              <a:defRPr>
                <a:solidFill>
                  <a:schemeClr val="bg1"/>
                </a:solidFill>
              </a:defRPr>
            </a:lvl3pPr>
            <a:lvl4pPr marL="2209690" indent="-380981">
              <a:buFont typeface="Arial"/>
              <a:buChar char="•"/>
              <a:defRPr>
                <a:solidFill>
                  <a:schemeClr val="bg1"/>
                </a:solidFill>
              </a:defRPr>
            </a:lvl4pPr>
            <a:lvl5pPr marL="2819260" indent="-380981">
              <a:buFont typeface="Arial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8" name="Media Placeholder 7"/>
          <p:cNvSpPr>
            <a:spLocks noGrp="1"/>
          </p:cNvSpPr>
          <p:nvPr>
            <p:ph type="media" sz="quarter" idx="15" hasCustomPrompt="1"/>
          </p:nvPr>
        </p:nvSpPr>
        <p:spPr>
          <a:xfrm>
            <a:off x="752815" y="2851813"/>
            <a:ext cx="770108" cy="36576"/>
          </a:xfrm>
          <a:solidFill>
            <a:schemeClr val="accent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09602" y="3540397"/>
            <a:ext cx="7166940" cy="497624"/>
          </a:xfrm>
        </p:spPr>
        <p:txBody>
          <a:bodyPr anchor="ctr"/>
          <a:lstStyle>
            <a:lvl1pPr marL="0" indent="0">
              <a:buFont typeface="Arial"/>
              <a:buNone/>
              <a:defRPr baseline="0">
                <a:solidFill>
                  <a:schemeClr val="bg1"/>
                </a:solidFill>
              </a:defRPr>
            </a:lvl1pPr>
            <a:lvl2pPr marL="990550" indent="-380981">
              <a:buFont typeface="Arial"/>
              <a:buChar char="•"/>
              <a:defRPr>
                <a:solidFill>
                  <a:schemeClr val="bg1"/>
                </a:solidFill>
              </a:defRPr>
            </a:lvl2pPr>
            <a:lvl3pPr marL="1600120" indent="-380981">
              <a:buFont typeface="Arial"/>
              <a:buChar char="•"/>
              <a:defRPr>
                <a:solidFill>
                  <a:schemeClr val="bg1"/>
                </a:solidFill>
              </a:defRPr>
            </a:lvl3pPr>
            <a:lvl4pPr marL="2209690" indent="-380981">
              <a:buFont typeface="Arial"/>
              <a:buChar char="•"/>
              <a:defRPr>
                <a:solidFill>
                  <a:schemeClr val="bg1"/>
                </a:solidFill>
              </a:defRPr>
            </a:lvl4pPr>
            <a:lvl5pPr marL="2819260" indent="-380981">
              <a:buFont typeface="Arial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20" hasCustomPrompt="1"/>
          </p:nvPr>
        </p:nvSpPr>
        <p:spPr>
          <a:xfrm>
            <a:off x="609602" y="4038021"/>
            <a:ext cx="7166940" cy="497624"/>
          </a:xfrm>
        </p:spPr>
        <p:txBody>
          <a:bodyPr anchor="ctr"/>
          <a:lstStyle>
            <a:lvl1pPr marL="0" indent="0">
              <a:buFont typeface="Arial"/>
              <a:buNone/>
              <a:defRPr baseline="0">
                <a:solidFill>
                  <a:schemeClr val="bg1"/>
                </a:solidFill>
              </a:defRPr>
            </a:lvl1pPr>
            <a:lvl2pPr marL="990550" indent="-380981">
              <a:buFont typeface="Arial"/>
              <a:buChar char="•"/>
              <a:defRPr>
                <a:solidFill>
                  <a:schemeClr val="bg1"/>
                </a:solidFill>
              </a:defRPr>
            </a:lvl2pPr>
            <a:lvl3pPr marL="1600120" indent="-380981">
              <a:buFont typeface="Arial"/>
              <a:buChar char="•"/>
              <a:defRPr>
                <a:solidFill>
                  <a:schemeClr val="bg1"/>
                </a:solidFill>
              </a:defRPr>
            </a:lvl3pPr>
            <a:lvl4pPr marL="2209690" indent="-380981">
              <a:buFont typeface="Arial"/>
              <a:buChar char="•"/>
              <a:defRPr>
                <a:solidFill>
                  <a:schemeClr val="bg1"/>
                </a:solidFill>
              </a:defRPr>
            </a:lvl4pPr>
            <a:lvl5pPr marL="2819260" indent="-380981">
              <a:buFont typeface="Arial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phone number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609600" y="6126164"/>
            <a:ext cx="10972800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2" y="6324600"/>
            <a:ext cx="1016927" cy="332755"/>
          </a:xfrm>
          <a:prstGeom prst="rect">
            <a:avLst/>
          </a:prstGeom>
        </p:spPr>
      </p:pic>
      <p:sp>
        <p:nvSpPr>
          <p:cNvPr id="16" name="Content Placeholder 2"/>
          <p:cNvSpPr>
            <a:spLocks noGrp="1"/>
          </p:cNvSpPr>
          <p:nvPr>
            <p:ph idx="21" hasCustomPrompt="1"/>
          </p:nvPr>
        </p:nvSpPr>
        <p:spPr>
          <a:xfrm>
            <a:off x="609602" y="4535645"/>
            <a:ext cx="7166940" cy="497624"/>
          </a:xfrm>
        </p:spPr>
        <p:txBody>
          <a:bodyPr anchor="ctr"/>
          <a:lstStyle>
            <a:lvl1pPr marL="0" indent="0">
              <a:buFont typeface="Arial"/>
              <a:buNone/>
              <a:defRPr baseline="0">
                <a:solidFill>
                  <a:schemeClr val="bg1"/>
                </a:solidFill>
              </a:defRPr>
            </a:lvl1pPr>
            <a:lvl2pPr marL="990550" indent="-380981">
              <a:buFont typeface="Arial"/>
              <a:buChar char="•"/>
              <a:defRPr>
                <a:solidFill>
                  <a:schemeClr val="bg1"/>
                </a:solidFill>
              </a:defRPr>
            </a:lvl2pPr>
            <a:lvl3pPr marL="1600120" indent="-380981">
              <a:buFont typeface="Arial"/>
              <a:buChar char="•"/>
              <a:defRPr>
                <a:solidFill>
                  <a:schemeClr val="bg1"/>
                </a:solidFill>
              </a:defRPr>
            </a:lvl3pPr>
            <a:lvl4pPr marL="2209690" indent="-380981">
              <a:buFont typeface="Arial"/>
              <a:buChar char="•"/>
              <a:defRPr>
                <a:solidFill>
                  <a:schemeClr val="bg1"/>
                </a:solidFill>
              </a:defRPr>
            </a:lvl4pPr>
            <a:lvl5pPr marL="2819260" indent="-380981">
              <a:buFont typeface="Arial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email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949" y="6324599"/>
            <a:ext cx="1384451" cy="32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78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5184" y="2707640"/>
            <a:ext cx="4421632" cy="1442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2297" y="6328313"/>
            <a:ext cx="1384451" cy="32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680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5184" y="2707640"/>
            <a:ext cx="4421632" cy="1442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949" y="6328313"/>
            <a:ext cx="1384451" cy="32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01269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TIS_2017_White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5184" y="2707640"/>
            <a:ext cx="4421632" cy="1442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949" y="6328313"/>
            <a:ext cx="1384451" cy="32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838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5184" y="2707640"/>
            <a:ext cx="4421632" cy="1442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484" y="6328313"/>
            <a:ext cx="1384451" cy="32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60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EBA0ACFE-F978-EEF5-52BE-6FC700427D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1065B0C-415F-2DB7-395A-7E2236116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701D64D-CB79-E698-94F2-8361FFB10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B9BF-78B8-480C-A844-A774D93E9602}" type="datetimeFigureOut">
              <a:rPr lang="pl-PL" smtClean="0"/>
              <a:t>2023-10-19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7946511-CDFF-5092-8AC0-911C95685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00FC4D4-FC8C-BFD3-77E6-F68BC6ACE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C58D-9886-471F-9433-BA93F3661464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9322277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82098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 w/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135665"/>
            <a:ext cx="10972800" cy="639763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rgbClr val="CBA05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95349"/>
            <a:ext cx="8128000" cy="4230815"/>
          </a:xfrm>
        </p:spPr>
        <p:txBody>
          <a:bodyPr>
            <a:norm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OTIS. OTIS PROPRIETARY INFORMATION.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36322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alue Prop Horizontal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3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-1"/>
            <a:ext cx="12192000" cy="1829449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609601" y="87403"/>
            <a:ext cx="3043767" cy="433917"/>
          </a:xfrm>
        </p:spPr>
        <p:txBody>
          <a:bodyPr anchor="ctr">
            <a:noAutofit/>
          </a:bodyPr>
          <a:lstStyle>
            <a:lvl1pPr marL="0" indent="0">
              <a:buNone/>
              <a:defRPr sz="1067" baseline="0"/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Optional chapter title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2393008" y="4593059"/>
            <a:ext cx="3816096" cy="1914144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lIns="457200" tIns="274320">
            <a:noAutofit/>
          </a:bodyPr>
          <a:lstStyle>
            <a:lvl1pPr marL="0" indent="0">
              <a:buNone/>
              <a:defRPr sz="1333" b="1"/>
            </a:lvl1pPr>
            <a:lvl2pPr marL="499860" indent="-256026">
              <a:buFont typeface="Arial"/>
              <a:buChar char="•"/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Subtitle two</a:t>
            </a:r>
          </a:p>
          <a:p>
            <a:pPr lvl="1"/>
            <a:r>
              <a:rPr lang="en-US"/>
              <a:t>Body two</a:t>
            </a:r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609600" y="2356138"/>
            <a:ext cx="3813904" cy="1910004"/>
          </a:xfrm>
          <a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lIns="457200" tIns="365760">
            <a:noAutofit/>
          </a:bodyPr>
          <a:lstStyle>
            <a:lvl1pPr marL="0" indent="0">
              <a:buNone/>
              <a:defRPr sz="1333" b="1"/>
            </a:lvl1pPr>
            <a:lvl2pPr marL="499860" indent="-256026">
              <a:buFont typeface="Arial"/>
              <a:buChar char="•"/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Subtitle one</a:t>
            </a:r>
          </a:p>
          <a:p>
            <a:pPr lvl="1"/>
            <a:r>
              <a:rPr lang="en-US"/>
              <a:t>Body one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7432969" y="3725662"/>
            <a:ext cx="3813904" cy="1910004"/>
          </a:xfrm>
          <a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lIns="457200" tIns="365760">
            <a:noAutofit/>
          </a:bodyPr>
          <a:lstStyle>
            <a:lvl1pPr marL="0" indent="0">
              <a:buNone/>
              <a:defRPr sz="1333" b="1"/>
            </a:lvl1pPr>
            <a:lvl2pPr marL="499860" indent="-256026">
              <a:buFont typeface="Arial"/>
              <a:buChar char="•"/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Subtitle three</a:t>
            </a:r>
          </a:p>
          <a:p>
            <a:pPr lvl="1"/>
            <a:r>
              <a:rPr lang="en-US"/>
              <a:t>Body three</a:t>
            </a:r>
          </a:p>
        </p:txBody>
      </p:sp>
    </p:spTree>
    <p:extLst>
      <p:ext uri="{BB962C8B-B14F-4D97-AF65-F5344CB8AC3E}">
        <p14:creationId xmlns:p14="http://schemas.microsoft.com/office/powerpoint/2010/main" val="178826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4"/>
            <a:ext cx="9765765" cy="3279071"/>
          </a:xfrm>
        </p:spPr>
        <p:txBody>
          <a:bodyPr anchor="ctr">
            <a:normAutofit/>
          </a:bodyPr>
          <a:lstStyle>
            <a:lvl1pPr marL="0" indent="0">
              <a:buNone/>
              <a:defRPr sz="4800" b="0" i="0">
                <a:solidFill>
                  <a:srgbClr val="F65275"/>
                </a:solidFill>
                <a:latin typeface="Georgia"/>
                <a:cs typeface="Georgia"/>
              </a:defRPr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4915268"/>
            <a:ext cx="9765765" cy="1003533"/>
          </a:xfrm>
        </p:spPr>
        <p:txBody>
          <a:bodyPr>
            <a:noAutofit/>
          </a:bodyPr>
          <a:lstStyle>
            <a:lvl1pPr marL="0" indent="0" algn="r">
              <a:buNone/>
              <a:defRPr sz="1867" i="0"/>
            </a:lvl1pPr>
            <a:lvl2pPr marL="609570" indent="0" algn="r">
              <a:buNone/>
              <a:defRPr sz="1867" i="0"/>
            </a:lvl2pPr>
            <a:lvl3pPr marL="1219140" indent="0" algn="r">
              <a:buNone/>
              <a:defRPr sz="1867" i="0"/>
            </a:lvl3pPr>
            <a:lvl4pPr marL="1828709" indent="0" algn="r">
              <a:buNone/>
              <a:defRPr sz="1867" i="0"/>
            </a:lvl4pPr>
            <a:lvl5pPr marL="2438278" indent="0" algn="r">
              <a:buNone/>
              <a:defRPr sz="1867" i="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9E978E"/>
                </a:solidFill>
              </a:rPr>
              <a:t>© 2017 OTIS. OTIS PROPRIETARY INFORMATION.</a:t>
            </a:r>
            <a:endParaRPr lang="en-US" dirty="0">
              <a:solidFill>
                <a:srgbClr val="9E978E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6338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esentation Title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3437392" cy="6858000"/>
          </a:xfrm>
          <a:solidFill>
            <a:schemeClr val="tx1">
              <a:alpha val="9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09602" y="1225390"/>
            <a:ext cx="9127289" cy="1626425"/>
          </a:xfrm>
        </p:spPr>
        <p:txBody>
          <a:bodyPr anchor="b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2" y="3042773"/>
            <a:ext cx="7166940" cy="3009673"/>
          </a:xfrm>
        </p:spPr>
        <p:txBody>
          <a:bodyPr/>
          <a:lstStyle>
            <a:lvl1pPr marL="0" indent="0">
              <a:buFont typeface="Arial"/>
              <a:buNone/>
              <a:defRPr>
                <a:solidFill>
                  <a:schemeClr val="bg1"/>
                </a:solidFill>
              </a:defRPr>
            </a:lvl1pPr>
            <a:lvl2pPr marL="60957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121914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828709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2438278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Media Placeholder 7"/>
          <p:cNvSpPr>
            <a:spLocks noGrp="1"/>
          </p:cNvSpPr>
          <p:nvPr>
            <p:ph type="media" sz="quarter" idx="15" hasCustomPrompt="1"/>
          </p:nvPr>
        </p:nvSpPr>
        <p:spPr>
          <a:xfrm>
            <a:off x="752815" y="2851813"/>
            <a:ext cx="770108" cy="36576"/>
          </a:xfrm>
          <a:solidFill>
            <a:schemeClr val="accent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4054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TMY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553" y="6328313"/>
            <a:ext cx="1384451" cy="32904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933" y="2404533"/>
            <a:ext cx="7046976" cy="204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50295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3717560" cy="6858000"/>
          </a:xfrm>
          <a:solidFill>
            <a:srgbClr val="041E42">
              <a:alpha val="90000"/>
            </a:srgbClr>
          </a:solidFill>
          <a:ln>
            <a:noFill/>
          </a:ln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09606" y="1225390"/>
            <a:ext cx="9127289" cy="1626425"/>
          </a:xfrm>
        </p:spPr>
        <p:txBody>
          <a:bodyPr anchor="b"/>
          <a:lstStyle>
            <a:lvl1pPr>
              <a:defRPr>
                <a:solidFill>
                  <a:srgbClr val="E3647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3" y="3042780"/>
            <a:ext cx="7166940" cy="3009673"/>
          </a:xfrm>
        </p:spPr>
        <p:txBody>
          <a:bodyPr/>
          <a:lstStyle>
            <a:lvl1pPr marL="0" indent="0">
              <a:buFont typeface="Arial"/>
              <a:buNone/>
              <a:defRPr>
                <a:solidFill>
                  <a:schemeClr val="bg1"/>
                </a:solidFill>
              </a:defRPr>
            </a:lvl1pPr>
            <a:lvl2pPr marL="342892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685784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028675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1371566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Media Placeholder 7"/>
          <p:cNvSpPr>
            <a:spLocks noGrp="1"/>
          </p:cNvSpPr>
          <p:nvPr>
            <p:ph type="media" sz="quarter" idx="15" hasCustomPrompt="1"/>
          </p:nvPr>
        </p:nvSpPr>
        <p:spPr>
          <a:xfrm>
            <a:off x="752815" y="2851813"/>
            <a:ext cx="770108" cy="36576"/>
          </a:xfrm>
          <a:solidFill>
            <a:schemeClr val="accent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7EB586-B23C-B748-A14C-C6A1460F7C1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722521" y="6327870"/>
            <a:ext cx="5161968" cy="332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kern="800" spc="38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© 2017 OTIS ELEVATOR. A UNITED TECHNOLOGIES COMPANY.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21" y="6205096"/>
            <a:ext cx="2165179" cy="57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690760"/>
      </p:ext>
    </p:extLst>
  </p:cSld>
  <p:clrMapOvr>
    <a:masterClrMapping/>
  </p:clrMapOvr>
  <p:transition spd="slow">
    <p:wipe/>
  </p:transition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r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09600" y="2976684"/>
            <a:ext cx="10668000" cy="2016711"/>
          </a:xfrm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2184356"/>
            <a:ext cx="10668000" cy="712955"/>
          </a:xfrm>
        </p:spPr>
        <p:txBody>
          <a:bodyPr anchor="b">
            <a:normAutofit/>
          </a:bodyPr>
          <a:lstStyle>
            <a:lvl1pPr marL="0" indent="0" algn="ctr">
              <a:buNone/>
              <a:defRPr sz="1350" b="1">
                <a:solidFill>
                  <a:srgbClr val="E36477"/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7EB586-B23C-B748-A14C-C6A1460F7C1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09600" y="6126164"/>
            <a:ext cx="10972800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722521" y="6327870"/>
            <a:ext cx="5161968" cy="332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kern="800" spc="38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© 2017 OTIS ELEVATOR. A UNITED TECHNOLOGIES COMPANY.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21" y="6205096"/>
            <a:ext cx="2165179" cy="57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167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wipe/>
  </p:transition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/ Subheader In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135673"/>
            <a:ext cx="10972800" cy="639763"/>
          </a:xfrm>
        </p:spPr>
        <p:txBody>
          <a:bodyPr anchor="b">
            <a:normAutofit/>
          </a:bodyPr>
          <a:lstStyle>
            <a:lvl1pPr marL="0" indent="0">
              <a:buNone/>
              <a:defRPr sz="1350" b="1">
                <a:solidFill>
                  <a:srgbClr val="E36477"/>
                </a:solidFill>
              </a:defRPr>
            </a:lvl1pPr>
            <a:lvl2pPr marL="342892" indent="0">
              <a:buNone/>
              <a:defRPr sz="1500" b="1"/>
            </a:lvl2pPr>
            <a:lvl3pPr marL="685784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95351"/>
            <a:ext cx="8128000" cy="4230815"/>
          </a:xfrm>
        </p:spPr>
        <p:txBody>
          <a:bodyPr>
            <a:normAutofit/>
          </a:bodyPr>
          <a:lstStyle>
            <a:lvl1pPr>
              <a:defRPr sz="1050">
                <a:solidFill>
                  <a:srgbClr val="041E42"/>
                </a:solidFill>
              </a:defRPr>
            </a:lvl1pPr>
            <a:lvl2pPr>
              <a:defRPr sz="1050">
                <a:solidFill>
                  <a:srgbClr val="041E42"/>
                </a:solidFill>
              </a:defRPr>
            </a:lvl2pPr>
            <a:lvl3pPr>
              <a:defRPr sz="1050">
                <a:solidFill>
                  <a:srgbClr val="041E42"/>
                </a:solidFill>
              </a:defRPr>
            </a:lvl3pPr>
            <a:lvl4pPr>
              <a:defRPr sz="1050">
                <a:solidFill>
                  <a:srgbClr val="041E42"/>
                </a:solidFill>
              </a:defRPr>
            </a:lvl4pPr>
            <a:lvl5pPr>
              <a:defRPr sz="1050">
                <a:solidFill>
                  <a:srgbClr val="041E42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609600" y="6126164"/>
            <a:ext cx="10972800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673600" y="6312314"/>
            <a:ext cx="5161968" cy="332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kern="800" spc="38">
                <a:solidFill>
                  <a:srgbClr val="041E42"/>
                </a:solidFill>
              </a:defRPr>
            </a:lvl1pPr>
          </a:lstStyle>
          <a:p>
            <a:r>
              <a:rPr lang="en-US" dirty="0"/>
              <a:t>© 2017 OTIS ELEVATOR. A UNITED TECHNOLOGIES COMPANY.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7" y="6201628"/>
            <a:ext cx="2162628" cy="57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6254"/>
      </p:ext>
    </p:extLst>
  </p:cSld>
  <p:clrMapOvr>
    <a:masterClrMapping/>
  </p:clrMapOvr>
  <p:transition spd="slow">
    <p:wipe/>
  </p:transition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In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45"/>
            <a:ext cx="8128000" cy="4525963"/>
          </a:xfrm>
        </p:spPr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  <a:lvl2pPr>
              <a:defRPr>
                <a:solidFill>
                  <a:srgbClr val="041E42"/>
                </a:solidFill>
              </a:defRPr>
            </a:lvl2pPr>
            <a:lvl3pPr>
              <a:defRPr>
                <a:solidFill>
                  <a:srgbClr val="041E42"/>
                </a:solidFill>
              </a:defRPr>
            </a:lvl3pPr>
            <a:lvl4pPr>
              <a:defRPr>
                <a:solidFill>
                  <a:srgbClr val="041E42"/>
                </a:solidFill>
              </a:defRPr>
            </a:lvl4pPr>
            <a:lvl5pPr>
              <a:defRPr>
                <a:solidFill>
                  <a:srgbClr val="041E4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09600" y="6126164"/>
            <a:ext cx="10972800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722521" y="6333342"/>
            <a:ext cx="5161968" cy="332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kern="800" spc="38">
                <a:solidFill>
                  <a:srgbClr val="041E42"/>
                </a:solidFill>
              </a:defRPr>
            </a:lvl1pPr>
          </a:lstStyle>
          <a:p>
            <a:r>
              <a:rPr lang="en-US" dirty="0"/>
              <a:t>© 2017 OTIS ELEVATOR. A UNITED TECHNOLOGIES COMPANY.</a:t>
            </a:r>
          </a:p>
        </p:txBody>
      </p:sp>
      <p:pic>
        <p:nvPicPr>
          <p:cNvPr id="12" name="Imag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7" y="6201628"/>
            <a:ext cx="2162628" cy="57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09587"/>
      </p:ext>
    </p:extLst>
  </p:cSld>
  <p:clrMapOvr>
    <a:masterClrMapping/>
  </p:clrMapOvr>
  <p:transition spd="slow">
    <p:wipe/>
  </p:transition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Color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6" y="0"/>
            <a:ext cx="4722521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892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4" y="2246474"/>
            <a:ext cx="4022309" cy="2166588"/>
          </a:xfrm>
        </p:spPr>
        <p:txBody>
          <a:bodyPr anchor="ctr">
            <a:noAutofit/>
          </a:bodyPr>
          <a:lstStyle>
            <a:lvl1pPr algn="l">
              <a:defRPr sz="2700" b="1">
                <a:solidFill>
                  <a:srgbClr val="F6527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09600" y="6126164"/>
            <a:ext cx="10972800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603723" y="273051"/>
            <a:ext cx="5978676" cy="5597676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722521" y="6333342"/>
            <a:ext cx="5161968" cy="332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kern="800" spc="38">
                <a:solidFill>
                  <a:srgbClr val="041E42"/>
                </a:solidFill>
              </a:defRPr>
            </a:lvl1pPr>
          </a:lstStyle>
          <a:p>
            <a:r>
              <a:rPr lang="en-US" dirty="0"/>
              <a:t>© 2017 OTIS ELEVATOR. A UNITED TECHNOLOGIES COMPANY.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21" y="6205096"/>
            <a:ext cx="2165179" cy="57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91226"/>
      </p:ext>
    </p:extLst>
  </p:cSld>
  <p:clrMapOvr>
    <a:masterClrMapping/>
  </p:clrMapOvr>
  <p:transition spd="slow">
    <p:wipe/>
  </p:transition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ED06172-3134-7DF8-7D18-0958B4465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04FA132-696C-8B51-82B7-047A1C09F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A4ACC27-65B7-EDB2-D0E6-F4333F410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B9BF-78B8-480C-A844-A774D93E9602}" type="datetimeFigureOut">
              <a:rPr lang="pl-PL" smtClean="0"/>
              <a:t>2023-10-19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D8824E2-C7E5-89AE-DF60-D9B489859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BDCDB7F-A5E8-D386-9E83-8D810374A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C58D-9886-471F-9433-BA93F3661464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0880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w/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135673"/>
            <a:ext cx="5386917" cy="639763"/>
          </a:xfrm>
          <a:solidFill>
            <a:schemeClr val="bg1"/>
          </a:solidFill>
        </p:spPr>
        <p:txBody>
          <a:bodyPr anchor="b">
            <a:normAutofit/>
          </a:bodyPr>
          <a:lstStyle>
            <a:lvl1pPr marL="0" indent="0">
              <a:buNone/>
              <a:defRPr sz="1350" b="1">
                <a:solidFill>
                  <a:srgbClr val="E36477"/>
                </a:solidFill>
              </a:defRPr>
            </a:lvl1pPr>
            <a:lvl2pPr marL="342892" indent="0">
              <a:buNone/>
              <a:defRPr sz="1500" b="1"/>
            </a:lvl2pPr>
            <a:lvl3pPr marL="685784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95351"/>
            <a:ext cx="5386917" cy="4230815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74" y="1135673"/>
            <a:ext cx="5389033" cy="639763"/>
          </a:xfrm>
          <a:solidFill>
            <a:schemeClr val="bg1"/>
          </a:solidFill>
        </p:spPr>
        <p:txBody>
          <a:bodyPr anchor="b">
            <a:normAutofit/>
          </a:bodyPr>
          <a:lstStyle>
            <a:lvl1pPr marL="0" indent="0">
              <a:buNone/>
              <a:defRPr sz="1350" b="1">
                <a:solidFill>
                  <a:srgbClr val="E36477"/>
                </a:solidFill>
              </a:defRPr>
            </a:lvl1pPr>
            <a:lvl2pPr marL="342892" indent="0">
              <a:buNone/>
              <a:defRPr sz="1500" b="1"/>
            </a:lvl2pPr>
            <a:lvl3pPr marL="685784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1906096"/>
            <a:ext cx="5389033" cy="4230815"/>
          </a:xfrm>
        </p:spPr>
        <p:txBody>
          <a:bodyPr>
            <a:normAutofit/>
          </a:bodyPr>
          <a:lstStyle>
            <a:lvl1pPr>
              <a:defRPr sz="1050"/>
            </a:lvl1pPr>
            <a:lvl2pPr>
              <a:defRPr sz="1050"/>
            </a:lvl2pPr>
            <a:lvl3pPr>
              <a:defRPr sz="105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4722521" y="6333342"/>
            <a:ext cx="5161968" cy="332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kern="800" spc="38">
                <a:solidFill>
                  <a:srgbClr val="041E42"/>
                </a:solidFill>
              </a:defRPr>
            </a:lvl1pPr>
          </a:lstStyle>
          <a:p>
            <a:r>
              <a:rPr lang="en-US" dirty="0"/>
              <a:t>© 2017 OTIS ELEVATOR. A UNITED TECHNOLOGIES COMPANY.</a:t>
            </a:r>
          </a:p>
        </p:txBody>
      </p:sp>
    </p:spTree>
    <p:extLst>
      <p:ext uri="{BB962C8B-B14F-4D97-AF65-F5344CB8AC3E}">
        <p14:creationId xmlns:p14="http://schemas.microsoft.com/office/powerpoint/2010/main" val="2763901874"/>
      </p:ext>
    </p:extLst>
  </p:cSld>
  <p:clrMapOvr>
    <a:masterClrMapping/>
  </p:clrMapOvr>
  <p:transition spd="slow">
    <p:wipe/>
  </p:transition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17647"/>
            <a:ext cx="5384800" cy="3394075"/>
          </a:xfrm>
        </p:spPr>
        <p:txBody>
          <a:bodyPr>
            <a:normAutofit/>
          </a:bodyPr>
          <a:lstStyle>
            <a:lvl1pPr>
              <a:defRPr sz="1050">
                <a:solidFill>
                  <a:srgbClr val="041E42"/>
                </a:solidFill>
              </a:defRPr>
            </a:lvl1pPr>
            <a:lvl2pPr>
              <a:defRPr sz="1050">
                <a:solidFill>
                  <a:srgbClr val="041E42"/>
                </a:solidFill>
              </a:defRPr>
            </a:lvl2pPr>
            <a:lvl3pPr>
              <a:defRPr sz="1050">
                <a:solidFill>
                  <a:srgbClr val="041E42"/>
                </a:solidFill>
              </a:defRPr>
            </a:lvl3pPr>
            <a:lvl4pPr>
              <a:defRPr sz="1050">
                <a:solidFill>
                  <a:srgbClr val="041E42"/>
                </a:solidFill>
              </a:defRPr>
            </a:lvl4pPr>
            <a:lvl5pPr>
              <a:defRPr sz="1050">
                <a:solidFill>
                  <a:srgbClr val="041E42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7647"/>
            <a:ext cx="5384800" cy="3394075"/>
          </a:xfrm>
        </p:spPr>
        <p:txBody>
          <a:bodyPr>
            <a:normAutofit/>
          </a:bodyPr>
          <a:lstStyle>
            <a:lvl1pPr>
              <a:defRPr sz="1050">
                <a:solidFill>
                  <a:srgbClr val="041E42"/>
                </a:solidFill>
              </a:defRPr>
            </a:lvl1pPr>
            <a:lvl2pPr>
              <a:defRPr sz="1050">
                <a:solidFill>
                  <a:srgbClr val="041E42"/>
                </a:solidFill>
              </a:defRPr>
            </a:lvl2pPr>
            <a:lvl3pPr>
              <a:defRPr sz="1050">
                <a:solidFill>
                  <a:srgbClr val="041E42"/>
                </a:solidFill>
              </a:defRPr>
            </a:lvl3pPr>
            <a:lvl4pPr>
              <a:defRPr sz="1050">
                <a:solidFill>
                  <a:srgbClr val="041E42"/>
                </a:solidFill>
              </a:defRPr>
            </a:lvl4pPr>
            <a:lvl5pPr>
              <a:defRPr sz="1050">
                <a:solidFill>
                  <a:srgbClr val="041E42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11"/>
          </p:nvPr>
        </p:nvSpPr>
        <p:spPr>
          <a:xfrm>
            <a:off x="8825184" y="6324599"/>
            <a:ext cx="2844800" cy="332756"/>
          </a:xfrm>
        </p:spPr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722521" y="6333342"/>
            <a:ext cx="5161968" cy="332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kern="800" spc="38">
                <a:solidFill>
                  <a:srgbClr val="041E42"/>
                </a:solidFill>
              </a:defRPr>
            </a:lvl1pPr>
          </a:lstStyle>
          <a:p>
            <a:r>
              <a:rPr lang="en-US" dirty="0"/>
              <a:t>© 2017 OTIS ELEVATOR. A UNITED TECHNOLOGIES COMPANY.</a:t>
            </a:r>
          </a:p>
        </p:txBody>
      </p:sp>
    </p:spTree>
    <p:extLst>
      <p:ext uri="{BB962C8B-B14F-4D97-AF65-F5344CB8AC3E}">
        <p14:creationId xmlns:p14="http://schemas.microsoft.com/office/powerpoint/2010/main" val="2170004029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 w/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895355"/>
            <a:ext cx="3535680" cy="3671889"/>
          </a:xfrm>
        </p:spPr>
        <p:txBody>
          <a:bodyPr>
            <a:normAutofit/>
          </a:bodyPr>
          <a:lstStyle>
            <a:lvl1pPr>
              <a:defRPr sz="1050">
                <a:solidFill>
                  <a:srgbClr val="041E42"/>
                </a:solidFill>
              </a:defRPr>
            </a:lvl1pPr>
            <a:lvl2pPr>
              <a:defRPr sz="1050">
                <a:solidFill>
                  <a:srgbClr val="041E42"/>
                </a:solidFill>
              </a:defRPr>
            </a:lvl2pPr>
            <a:lvl3pPr>
              <a:defRPr sz="1050">
                <a:solidFill>
                  <a:srgbClr val="041E42"/>
                </a:solidFill>
              </a:defRPr>
            </a:lvl3pPr>
            <a:lvl4pPr>
              <a:defRPr sz="1050">
                <a:solidFill>
                  <a:srgbClr val="041E42"/>
                </a:solidFill>
              </a:defRPr>
            </a:lvl4pPr>
            <a:lvl5pPr>
              <a:defRPr sz="1050">
                <a:solidFill>
                  <a:srgbClr val="041E42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8046720" y="1895355"/>
            <a:ext cx="3535680" cy="3671889"/>
          </a:xfrm>
        </p:spPr>
        <p:txBody>
          <a:bodyPr>
            <a:normAutofit/>
          </a:bodyPr>
          <a:lstStyle>
            <a:lvl1pPr>
              <a:defRPr sz="1050">
                <a:solidFill>
                  <a:srgbClr val="041E42"/>
                </a:solidFill>
              </a:defRPr>
            </a:lvl1pPr>
            <a:lvl2pPr>
              <a:defRPr sz="1050">
                <a:solidFill>
                  <a:srgbClr val="041E42"/>
                </a:solidFill>
              </a:defRPr>
            </a:lvl2pPr>
            <a:lvl3pPr>
              <a:defRPr sz="1050">
                <a:solidFill>
                  <a:srgbClr val="041E42"/>
                </a:solidFill>
              </a:defRPr>
            </a:lvl3pPr>
            <a:lvl4pPr>
              <a:defRPr sz="1050">
                <a:solidFill>
                  <a:srgbClr val="041E42"/>
                </a:solidFill>
              </a:defRPr>
            </a:lvl4pPr>
            <a:lvl5pPr>
              <a:defRPr sz="1050">
                <a:solidFill>
                  <a:srgbClr val="041E42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2"/>
          </p:nvPr>
        </p:nvSpPr>
        <p:spPr>
          <a:xfrm>
            <a:off x="4328160" y="1895355"/>
            <a:ext cx="3535680" cy="3671889"/>
          </a:xfrm>
        </p:spPr>
        <p:txBody>
          <a:bodyPr>
            <a:normAutofit/>
          </a:bodyPr>
          <a:lstStyle>
            <a:lvl1pPr>
              <a:defRPr sz="1050">
                <a:solidFill>
                  <a:srgbClr val="041E42"/>
                </a:solidFill>
              </a:defRPr>
            </a:lvl1pPr>
            <a:lvl2pPr>
              <a:defRPr sz="1050">
                <a:solidFill>
                  <a:srgbClr val="041E42"/>
                </a:solidFill>
              </a:defRPr>
            </a:lvl2pPr>
            <a:lvl3pPr>
              <a:defRPr sz="1050">
                <a:solidFill>
                  <a:srgbClr val="041E42"/>
                </a:solidFill>
              </a:defRPr>
            </a:lvl3pPr>
            <a:lvl4pPr>
              <a:defRPr sz="1050">
                <a:solidFill>
                  <a:srgbClr val="041E42"/>
                </a:solidFill>
              </a:defRPr>
            </a:lvl4pPr>
            <a:lvl5pPr>
              <a:defRPr sz="1050">
                <a:solidFill>
                  <a:srgbClr val="041E42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09600" y="1135673"/>
            <a:ext cx="10972800" cy="639763"/>
          </a:xfrm>
          <a:solidFill>
            <a:schemeClr val="bg1"/>
          </a:solidFill>
        </p:spPr>
        <p:txBody>
          <a:bodyPr anchor="b">
            <a:normAutofit/>
          </a:bodyPr>
          <a:lstStyle>
            <a:lvl1pPr marL="0" indent="0">
              <a:buNone/>
              <a:defRPr sz="1350" b="1">
                <a:solidFill>
                  <a:srgbClr val="E36477"/>
                </a:solidFill>
              </a:defRPr>
            </a:lvl1pPr>
            <a:lvl2pPr marL="342892" indent="0">
              <a:buNone/>
              <a:defRPr sz="1500" b="1"/>
            </a:lvl2pPr>
            <a:lvl3pPr marL="685784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Slide Number Placeholder 11"/>
          <p:cNvSpPr>
            <a:spLocks noGrp="1"/>
          </p:cNvSpPr>
          <p:nvPr>
            <p:ph type="sldNum" sz="quarter" idx="11"/>
          </p:nvPr>
        </p:nvSpPr>
        <p:spPr>
          <a:xfrm>
            <a:off x="8825184" y="6324599"/>
            <a:ext cx="2844800" cy="332756"/>
          </a:xfrm>
        </p:spPr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722521" y="6333342"/>
            <a:ext cx="5161968" cy="332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kern="800" spc="38">
                <a:solidFill>
                  <a:srgbClr val="041E42"/>
                </a:solidFill>
              </a:defRPr>
            </a:lvl1pPr>
          </a:lstStyle>
          <a:p>
            <a:r>
              <a:rPr lang="en-US" dirty="0"/>
              <a:t>© 2017 OTIS ELEVATOR. A UNITED TECHNOLOGIES COMPANY.</a:t>
            </a:r>
          </a:p>
        </p:txBody>
      </p:sp>
    </p:spTree>
    <p:extLst>
      <p:ext uri="{BB962C8B-B14F-4D97-AF65-F5344CB8AC3E}">
        <p14:creationId xmlns:p14="http://schemas.microsoft.com/office/powerpoint/2010/main" val="1043808462"/>
      </p:ext>
    </p:extLst>
  </p:cSld>
  <p:clrMapOvr>
    <a:masterClrMapping/>
  </p:clrMapOvr>
  <p:transition spd="slow">
    <p:wipe/>
  </p:transition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17647"/>
            <a:ext cx="3535680" cy="3576637"/>
          </a:xfrm>
        </p:spPr>
        <p:txBody>
          <a:bodyPr>
            <a:normAutofit/>
          </a:bodyPr>
          <a:lstStyle>
            <a:lvl1pPr>
              <a:defRPr sz="1050">
                <a:solidFill>
                  <a:srgbClr val="041E42"/>
                </a:solidFill>
              </a:defRPr>
            </a:lvl1pPr>
            <a:lvl2pPr>
              <a:defRPr sz="1050">
                <a:solidFill>
                  <a:srgbClr val="041E42"/>
                </a:solidFill>
              </a:defRPr>
            </a:lvl2pPr>
            <a:lvl3pPr>
              <a:defRPr sz="1050">
                <a:solidFill>
                  <a:srgbClr val="041E42"/>
                </a:solidFill>
              </a:defRPr>
            </a:lvl3pPr>
            <a:lvl4pPr>
              <a:defRPr sz="1050">
                <a:solidFill>
                  <a:srgbClr val="041E42"/>
                </a:solidFill>
              </a:defRPr>
            </a:lvl4pPr>
            <a:lvl5pPr>
              <a:defRPr sz="1050">
                <a:solidFill>
                  <a:srgbClr val="041E42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8046720" y="1417647"/>
            <a:ext cx="3535680" cy="3576637"/>
          </a:xfrm>
        </p:spPr>
        <p:txBody>
          <a:bodyPr>
            <a:normAutofit/>
          </a:bodyPr>
          <a:lstStyle>
            <a:lvl1pPr>
              <a:defRPr sz="1050">
                <a:solidFill>
                  <a:srgbClr val="041E42"/>
                </a:solidFill>
              </a:defRPr>
            </a:lvl1pPr>
            <a:lvl2pPr>
              <a:defRPr sz="1050">
                <a:solidFill>
                  <a:srgbClr val="041E42"/>
                </a:solidFill>
              </a:defRPr>
            </a:lvl2pPr>
            <a:lvl3pPr>
              <a:defRPr sz="1050">
                <a:solidFill>
                  <a:srgbClr val="041E42"/>
                </a:solidFill>
              </a:defRPr>
            </a:lvl3pPr>
            <a:lvl4pPr>
              <a:defRPr sz="1050">
                <a:solidFill>
                  <a:srgbClr val="041E42"/>
                </a:solidFill>
              </a:defRPr>
            </a:lvl4pPr>
            <a:lvl5pPr>
              <a:defRPr sz="1050">
                <a:solidFill>
                  <a:srgbClr val="041E42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2"/>
          </p:nvPr>
        </p:nvSpPr>
        <p:spPr>
          <a:xfrm>
            <a:off x="4328160" y="1417647"/>
            <a:ext cx="3535680" cy="3576637"/>
          </a:xfrm>
        </p:spPr>
        <p:txBody>
          <a:bodyPr>
            <a:normAutofit/>
          </a:bodyPr>
          <a:lstStyle>
            <a:lvl1pPr>
              <a:defRPr sz="1050">
                <a:solidFill>
                  <a:srgbClr val="041E42"/>
                </a:solidFill>
              </a:defRPr>
            </a:lvl1pPr>
            <a:lvl2pPr>
              <a:defRPr sz="1050">
                <a:solidFill>
                  <a:srgbClr val="041E42"/>
                </a:solidFill>
              </a:defRPr>
            </a:lvl2pPr>
            <a:lvl3pPr>
              <a:defRPr sz="1050">
                <a:solidFill>
                  <a:srgbClr val="041E42"/>
                </a:solidFill>
              </a:defRPr>
            </a:lvl3pPr>
            <a:lvl4pPr>
              <a:defRPr sz="1050">
                <a:solidFill>
                  <a:srgbClr val="041E42"/>
                </a:solidFill>
              </a:defRPr>
            </a:lvl4pPr>
            <a:lvl5pPr>
              <a:defRPr sz="1050">
                <a:solidFill>
                  <a:srgbClr val="041E42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11"/>
          <p:cNvSpPr>
            <a:spLocks noGrp="1"/>
          </p:cNvSpPr>
          <p:nvPr>
            <p:ph type="sldNum" sz="quarter" idx="11"/>
          </p:nvPr>
        </p:nvSpPr>
        <p:spPr>
          <a:xfrm>
            <a:off x="8825184" y="6324599"/>
            <a:ext cx="2844800" cy="332756"/>
          </a:xfrm>
        </p:spPr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722521" y="6333342"/>
            <a:ext cx="5161968" cy="332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kern="800" spc="38">
                <a:solidFill>
                  <a:srgbClr val="041E42"/>
                </a:solidFill>
              </a:defRPr>
            </a:lvl1pPr>
          </a:lstStyle>
          <a:p>
            <a:r>
              <a:rPr lang="en-US" dirty="0"/>
              <a:t>© 2017 OTIS ELEVATOR. A UNITED TECHNOLOGIES COMPANY.</a:t>
            </a:r>
          </a:p>
        </p:txBody>
      </p:sp>
    </p:spTree>
    <p:extLst>
      <p:ext uri="{BB962C8B-B14F-4D97-AF65-F5344CB8AC3E}">
        <p14:creationId xmlns:p14="http://schemas.microsoft.com/office/powerpoint/2010/main" val="1632636303"/>
      </p:ext>
    </p:extLst>
  </p:cSld>
  <p:clrMapOvr>
    <a:masterClrMapping/>
  </p:clrMapOvr>
  <p:transition spd="slow">
    <p:wipe/>
  </p:transition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 w/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609600" y="3437762"/>
            <a:ext cx="3535680" cy="2342765"/>
          </a:xfrm>
        </p:spPr>
        <p:txBody>
          <a:bodyPr>
            <a:noAutofit/>
          </a:bodyPr>
          <a:lstStyle>
            <a:lvl1pPr marL="0" indent="0">
              <a:buNone/>
              <a:defRPr sz="1050">
                <a:solidFill>
                  <a:srgbClr val="041E42"/>
                </a:solidFill>
              </a:defRPr>
            </a:lvl1pPr>
            <a:lvl2pPr marL="342892" indent="0">
              <a:buNone/>
              <a:defRPr sz="1050">
                <a:solidFill>
                  <a:srgbClr val="041E42"/>
                </a:solidFill>
              </a:defRPr>
            </a:lvl2pPr>
            <a:lvl3pPr marL="685784" indent="0">
              <a:buNone/>
              <a:defRPr sz="1050">
                <a:solidFill>
                  <a:srgbClr val="041E42"/>
                </a:solidFill>
              </a:defRPr>
            </a:lvl3pPr>
            <a:lvl4pPr marL="1028675" indent="0">
              <a:buNone/>
              <a:defRPr sz="1050">
                <a:solidFill>
                  <a:srgbClr val="041E42"/>
                </a:solidFill>
              </a:defRPr>
            </a:lvl4pPr>
            <a:lvl5pPr marL="1371566" indent="0">
              <a:buNone/>
              <a:defRPr sz="1050">
                <a:solidFill>
                  <a:srgbClr val="041E42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8046720" y="3437762"/>
            <a:ext cx="3535680" cy="2342765"/>
          </a:xfrm>
        </p:spPr>
        <p:txBody>
          <a:bodyPr>
            <a:noAutofit/>
          </a:bodyPr>
          <a:lstStyle>
            <a:lvl1pPr marL="0" indent="0">
              <a:buNone/>
              <a:defRPr sz="1050">
                <a:solidFill>
                  <a:srgbClr val="041E42"/>
                </a:solidFill>
              </a:defRPr>
            </a:lvl1pPr>
            <a:lvl2pPr marL="342892" indent="0">
              <a:buNone/>
              <a:defRPr sz="1050">
                <a:solidFill>
                  <a:srgbClr val="041E42"/>
                </a:solidFill>
              </a:defRPr>
            </a:lvl2pPr>
            <a:lvl3pPr marL="685784" indent="0">
              <a:buNone/>
              <a:defRPr sz="1050">
                <a:solidFill>
                  <a:srgbClr val="041E42"/>
                </a:solidFill>
              </a:defRPr>
            </a:lvl3pPr>
            <a:lvl4pPr marL="1028675" indent="0">
              <a:buNone/>
              <a:defRPr sz="1050">
                <a:solidFill>
                  <a:srgbClr val="041E42"/>
                </a:solidFill>
              </a:defRPr>
            </a:lvl4pPr>
            <a:lvl5pPr marL="1371566" indent="0">
              <a:buNone/>
              <a:defRPr sz="1050">
                <a:solidFill>
                  <a:srgbClr val="041E42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2"/>
          </p:nvPr>
        </p:nvSpPr>
        <p:spPr>
          <a:xfrm>
            <a:off x="4328160" y="3437762"/>
            <a:ext cx="3535680" cy="2342765"/>
          </a:xfrm>
        </p:spPr>
        <p:txBody>
          <a:bodyPr>
            <a:noAutofit/>
          </a:bodyPr>
          <a:lstStyle>
            <a:lvl1pPr marL="0" indent="0">
              <a:buNone/>
              <a:defRPr sz="1050">
                <a:solidFill>
                  <a:srgbClr val="041E42"/>
                </a:solidFill>
              </a:defRPr>
            </a:lvl1pPr>
            <a:lvl2pPr marL="342892" indent="0">
              <a:buNone/>
              <a:defRPr sz="1050">
                <a:solidFill>
                  <a:srgbClr val="041E42"/>
                </a:solidFill>
              </a:defRPr>
            </a:lvl2pPr>
            <a:lvl3pPr marL="685784" indent="0">
              <a:buNone/>
              <a:defRPr sz="1050">
                <a:solidFill>
                  <a:srgbClr val="041E42"/>
                </a:solidFill>
              </a:defRPr>
            </a:lvl3pPr>
            <a:lvl4pPr marL="1028675" indent="0">
              <a:buNone/>
              <a:defRPr sz="1050">
                <a:solidFill>
                  <a:srgbClr val="041E42"/>
                </a:solidFill>
              </a:defRPr>
            </a:lvl4pPr>
            <a:lvl5pPr marL="1371566" indent="0">
              <a:buNone/>
              <a:defRPr sz="1050">
                <a:solidFill>
                  <a:srgbClr val="041E42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655649" y="1718191"/>
            <a:ext cx="1462617" cy="1464733"/>
          </a:xfrm>
        </p:spPr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373246" y="1718191"/>
            <a:ext cx="1462617" cy="1464733"/>
          </a:xfrm>
        </p:spPr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090844" y="1718191"/>
            <a:ext cx="1462617" cy="1464733"/>
          </a:xfrm>
        </p:spPr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3" name="Slide Number Placeholder 11"/>
          <p:cNvSpPr>
            <a:spLocks noGrp="1"/>
          </p:cNvSpPr>
          <p:nvPr>
            <p:ph type="sldNum" sz="quarter" idx="11"/>
          </p:nvPr>
        </p:nvSpPr>
        <p:spPr>
          <a:xfrm>
            <a:off x="8825184" y="6324599"/>
            <a:ext cx="2844800" cy="332756"/>
          </a:xfrm>
        </p:spPr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722521" y="6333342"/>
            <a:ext cx="5161968" cy="332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kern="800" spc="38">
                <a:solidFill>
                  <a:srgbClr val="041E42"/>
                </a:solidFill>
              </a:defRPr>
            </a:lvl1pPr>
          </a:lstStyle>
          <a:p>
            <a:r>
              <a:rPr lang="en-US" dirty="0"/>
              <a:t>© 2017 OTIS ELEVATOR. A UNITED TECHNOLOGIES COMPANY.</a:t>
            </a:r>
          </a:p>
        </p:txBody>
      </p:sp>
    </p:spTree>
    <p:extLst>
      <p:ext uri="{BB962C8B-B14F-4D97-AF65-F5344CB8AC3E}">
        <p14:creationId xmlns:p14="http://schemas.microsoft.com/office/powerpoint/2010/main" val="4008010944"/>
      </p:ext>
    </p:extLst>
  </p:cSld>
  <p:clrMapOvr>
    <a:masterClrMapping/>
  </p:clrMapOvr>
  <p:transition spd="slow">
    <p:wipe/>
  </p:transition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 w/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3437762"/>
            <a:ext cx="2438400" cy="2342765"/>
          </a:xfrm>
        </p:spPr>
        <p:txBody>
          <a:bodyPr>
            <a:noAutofit/>
          </a:bodyPr>
          <a:lstStyle>
            <a:lvl1pPr marL="0" indent="0">
              <a:buNone/>
              <a:defRPr sz="1050">
                <a:solidFill>
                  <a:srgbClr val="041E42"/>
                </a:solidFill>
              </a:defRPr>
            </a:lvl1pPr>
            <a:lvl2pPr marL="342892" indent="0">
              <a:buNone/>
              <a:defRPr sz="1050">
                <a:solidFill>
                  <a:srgbClr val="041E42"/>
                </a:solidFill>
              </a:defRPr>
            </a:lvl2pPr>
            <a:lvl3pPr marL="685784" indent="0">
              <a:buNone/>
              <a:defRPr sz="1050">
                <a:solidFill>
                  <a:srgbClr val="041E42"/>
                </a:solidFill>
              </a:defRPr>
            </a:lvl3pPr>
            <a:lvl4pPr marL="1028675" indent="0">
              <a:buNone/>
              <a:defRPr sz="1050"/>
            </a:lvl4pPr>
            <a:lvl5pPr marL="1371566" indent="0">
              <a:buNone/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57589" y="3437762"/>
            <a:ext cx="2438400" cy="2342765"/>
          </a:xfrm>
        </p:spPr>
        <p:txBody>
          <a:bodyPr>
            <a:noAutofit/>
          </a:bodyPr>
          <a:lstStyle>
            <a:lvl1pPr marL="0" indent="0">
              <a:buNone/>
              <a:defRPr sz="1050">
                <a:solidFill>
                  <a:srgbClr val="041E42"/>
                </a:solidFill>
              </a:defRPr>
            </a:lvl1pPr>
            <a:lvl2pPr marL="342892" indent="0">
              <a:buNone/>
              <a:defRPr sz="1050">
                <a:solidFill>
                  <a:srgbClr val="041E42"/>
                </a:solidFill>
              </a:defRPr>
            </a:lvl2pPr>
            <a:lvl3pPr marL="685784" indent="0">
              <a:buNone/>
              <a:defRPr sz="1050">
                <a:solidFill>
                  <a:srgbClr val="041E42"/>
                </a:solidFill>
              </a:defRPr>
            </a:lvl3pPr>
            <a:lvl4pPr marL="1028675" indent="0">
              <a:buNone/>
              <a:defRPr sz="1050"/>
            </a:lvl4pPr>
            <a:lvl5pPr marL="1371566" indent="0">
              <a:buNone/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2" hasCustomPrompt="1"/>
          </p:nvPr>
        </p:nvSpPr>
        <p:spPr>
          <a:xfrm>
            <a:off x="3483595" y="3437762"/>
            <a:ext cx="2438400" cy="2342765"/>
          </a:xfrm>
        </p:spPr>
        <p:txBody>
          <a:bodyPr>
            <a:noAutofit/>
          </a:bodyPr>
          <a:lstStyle>
            <a:lvl1pPr marL="0" indent="0">
              <a:buNone/>
              <a:defRPr sz="1050">
                <a:solidFill>
                  <a:srgbClr val="041E42"/>
                </a:solidFill>
              </a:defRPr>
            </a:lvl1pPr>
            <a:lvl2pPr marL="342892" indent="0">
              <a:buNone/>
              <a:defRPr sz="1050">
                <a:solidFill>
                  <a:srgbClr val="041E42"/>
                </a:solidFill>
              </a:defRPr>
            </a:lvl2pPr>
            <a:lvl3pPr marL="685784" indent="0">
              <a:buNone/>
              <a:defRPr sz="1050">
                <a:solidFill>
                  <a:srgbClr val="041E42"/>
                </a:solidFill>
              </a:defRPr>
            </a:lvl3pPr>
            <a:lvl4pPr marL="1028675" indent="0">
              <a:buNone/>
              <a:defRPr sz="1050"/>
            </a:lvl4pPr>
            <a:lvl5pPr marL="1371566" indent="0">
              <a:buNone/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49505" y="1718191"/>
            <a:ext cx="1462617" cy="1464733"/>
          </a:xfrm>
        </p:spPr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971493" y="1718191"/>
            <a:ext cx="1462617" cy="1464733"/>
          </a:xfrm>
        </p:spPr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727670" y="1718191"/>
            <a:ext cx="1462617" cy="1464733"/>
          </a:xfrm>
        </p:spPr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6" hasCustomPrompt="1"/>
          </p:nvPr>
        </p:nvSpPr>
        <p:spPr>
          <a:xfrm>
            <a:off x="9231584" y="3437762"/>
            <a:ext cx="2438400" cy="2342765"/>
          </a:xfrm>
        </p:spPr>
        <p:txBody>
          <a:bodyPr>
            <a:noAutofit/>
          </a:bodyPr>
          <a:lstStyle>
            <a:lvl1pPr marL="0" indent="0">
              <a:buNone/>
              <a:defRPr sz="1050">
                <a:solidFill>
                  <a:srgbClr val="041E42"/>
                </a:solidFill>
              </a:defRPr>
            </a:lvl1pPr>
            <a:lvl2pPr marL="342892" indent="0">
              <a:buNone/>
              <a:defRPr sz="1050">
                <a:solidFill>
                  <a:srgbClr val="041E42"/>
                </a:solidFill>
              </a:defRPr>
            </a:lvl2pPr>
            <a:lvl3pPr marL="685784" indent="0">
              <a:buNone/>
              <a:defRPr sz="1050">
                <a:solidFill>
                  <a:srgbClr val="041E42"/>
                </a:solidFill>
              </a:defRPr>
            </a:lvl3pPr>
            <a:lvl4pPr marL="1028675" indent="0">
              <a:buNone/>
              <a:defRPr sz="1050"/>
            </a:lvl4pPr>
            <a:lvl5pPr marL="1371566" indent="0">
              <a:buNone/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9719226" y="1718191"/>
            <a:ext cx="1462617" cy="1464733"/>
          </a:xfrm>
        </p:spPr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4" name="Slide Number Placeholder 11"/>
          <p:cNvSpPr>
            <a:spLocks noGrp="1"/>
          </p:cNvSpPr>
          <p:nvPr>
            <p:ph type="sldNum" sz="quarter" idx="11"/>
          </p:nvPr>
        </p:nvSpPr>
        <p:spPr>
          <a:xfrm>
            <a:off x="8825184" y="6324599"/>
            <a:ext cx="2844800" cy="332756"/>
          </a:xfrm>
        </p:spPr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722521" y="6333342"/>
            <a:ext cx="5161968" cy="332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kern="800" spc="38">
                <a:solidFill>
                  <a:srgbClr val="041E42"/>
                </a:solidFill>
              </a:defRPr>
            </a:lvl1pPr>
          </a:lstStyle>
          <a:p>
            <a:r>
              <a:rPr lang="en-US" dirty="0"/>
              <a:t>© 2017 OTIS ELEVATOR. A UNITED TECHNOLOGIES COMPANY.</a:t>
            </a:r>
          </a:p>
        </p:txBody>
      </p:sp>
    </p:spTree>
    <p:extLst>
      <p:ext uri="{BB962C8B-B14F-4D97-AF65-F5344CB8AC3E}">
        <p14:creationId xmlns:p14="http://schemas.microsoft.com/office/powerpoint/2010/main" val="425279458"/>
      </p:ext>
    </p:extLst>
  </p:cSld>
  <p:clrMapOvr>
    <a:masterClrMapping/>
  </p:clrMapOvr>
  <p:transition spd="slow">
    <p:wipe/>
  </p:transition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900425"/>
            <a:ext cx="9765765" cy="2949612"/>
          </a:xfrm>
        </p:spPr>
        <p:txBody>
          <a:bodyPr anchor="ctr">
            <a:normAutofit/>
          </a:bodyPr>
          <a:lstStyle>
            <a:lvl1pPr marL="0" indent="0">
              <a:buNone/>
              <a:defRPr sz="2700" b="0" i="0">
                <a:solidFill>
                  <a:srgbClr val="E36477"/>
                </a:solidFill>
                <a:latin typeface="Georgia"/>
                <a:cs typeface="Georgia"/>
              </a:defRPr>
            </a:lvl1pPr>
            <a:lvl2pPr marL="342892" indent="0">
              <a:buNone/>
              <a:defRPr sz="1500" b="1"/>
            </a:lvl2pPr>
            <a:lvl3pPr marL="685784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</a:t>
            </a:r>
            <a:r>
              <a:rPr lang="en-US" dirty="0"/>
              <a:t>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4915276"/>
            <a:ext cx="9765765" cy="1003533"/>
          </a:xfrm>
        </p:spPr>
        <p:txBody>
          <a:bodyPr>
            <a:noAutofit/>
          </a:bodyPr>
          <a:lstStyle>
            <a:lvl1pPr marL="0" indent="0" algn="r">
              <a:buNone/>
              <a:defRPr sz="1050" i="0">
                <a:solidFill>
                  <a:srgbClr val="041E42"/>
                </a:solidFill>
              </a:defRPr>
            </a:lvl1pPr>
            <a:lvl2pPr marL="342892" indent="0" algn="r">
              <a:buNone/>
              <a:defRPr sz="1050" i="0">
                <a:solidFill>
                  <a:srgbClr val="041E42"/>
                </a:solidFill>
              </a:defRPr>
            </a:lvl2pPr>
            <a:lvl3pPr marL="685784" indent="0" algn="r">
              <a:buNone/>
              <a:defRPr sz="1050" i="0">
                <a:solidFill>
                  <a:srgbClr val="041E42"/>
                </a:solidFill>
              </a:defRPr>
            </a:lvl3pPr>
            <a:lvl4pPr marL="1028675" indent="0" algn="r">
              <a:buNone/>
              <a:defRPr sz="1050" i="0">
                <a:solidFill>
                  <a:srgbClr val="041E42"/>
                </a:solidFill>
              </a:defRPr>
            </a:lvl4pPr>
            <a:lvl5pPr marL="1371566" indent="0" algn="r">
              <a:buNone/>
              <a:defRPr sz="1050" i="0">
                <a:solidFill>
                  <a:srgbClr val="041E42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11"/>
          </p:nvPr>
        </p:nvSpPr>
        <p:spPr>
          <a:xfrm>
            <a:off x="8825184" y="6324599"/>
            <a:ext cx="2844800" cy="332756"/>
          </a:xfrm>
        </p:spPr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722521" y="6333342"/>
            <a:ext cx="5161968" cy="332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kern="800" spc="38">
                <a:solidFill>
                  <a:srgbClr val="041E42"/>
                </a:solidFill>
              </a:defRPr>
            </a:lvl1pPr>
          </a:lstStyle>
          <a:p>
            <a:r>
              <a:rPr lang="en-US" dirty="0"/>
              <a:t>© 2017 OTIS ELEVATOR. A UNITED TECHNOLOGIES COMPANY.</a:t>
            </a:r>
          </a:p>
        </p:txBody>
      </p:sp>
    </p:spTree>
    <p:extLst>
      <p:ext uri="{BB962C8B-B14F-4D97-AF65-F5344CB8AC3E}">
        <p14:creationId xmlns:p14="http://schemas.microsoft.com/office/powerpoint/2010/main" val="1884544558"/>
      </p:ext>
    </p:extLst>
  </p:cSld>
  <p:clrMapOvr>
    <a:masterClrMapping/>
  </p:clrMapOvr>
  <p:transition spd="slow">
    <p:wipe/>
  </p:transition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6" y="0"/>
            <a:ext cx="4722521" cy="6858000"/>
          </a:xfrm>
          <a:solidFill>
            <a:schemeClr val="tx1">
              <a:alpha val="9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09606" y="1225390"/>
            <a:ext cx="3935767" cy="1626425"/>
          </a:xfrm>
        </p:spPr>
        <p:txBody>
          <a:bodyPr anchor="b"/>
          <a:lstStyle>
            <a:lvl1pPr>
              <a:defRPr>
                <a:solidFill>
                  <a:srgbClr val="E3647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6" y="3042780"/>
            <a:ext cx="3935767" cy="300967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342892" indent="0">
              <a:buNone/>
              <a:defRPr>
                <a:solidFill>
                  <a:schemeClr val="bg1"/>
                </a:solidFill>
              </a:defRPr>
            </a:lvl2pPr>
            <a:lvl3pPr marL="685784" indent="0">
              <a:buNone/>
              <a:defRPr>
                <a:solidFill>
                  <a:schemeClr val="bg1"/>
                </a:solidFill>
              </a:defRPr>
            </a:lvl3pPr>
            <a:lvl4pPr marL="1028675" indent="0">
              <a:buNone/>
              <a:defRPr>
                <a:solidFill>
                  <a:schemeClr val="bg1"/>
                </a:solidFill>
              </a:defRPr>
            </a:lvl4pPr>
            <a:lvl5pPr marL="1371566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>
          <a:xfrm>
            <a:off x="8825184" y="6339114"/>
            <a:ext cx="2844800" cy="332756"/>
          </a:xfrm>
        </p:spPr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722521" y="6333342"/>
            <a:ext cx="5161968" cy="332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kern="800" spc="38">
                <a:solidFill>
                  <a:srgbClr val="041E42"/>
                </a:solidFill>
              </a:defRPr>
            </a:lvl1pPr>
          </a:lstStyle>
          <a:p>
            <a:r>
              <a:rPr lang="en-US" dirty="0"/>
              <a:t>© 2017 OTIS ELEVATOR. A UNITED TECHNOLOGIES COMPANY.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21" y="6205096"/>
            <a:ext cx="2165179" cy="57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0874"/>
      </p:ext>
    </p:extLst>
  </p:cSld>
  <p:clrMapOvr>
    <a:masterClrMapping/>
  </p:clrMapOvr>
  <p:transition spd="slow">
    <p:wipe/>
  </p:transition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gac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H="1">
            <a:off x="609600" y="6126164"/>
            <a:ext cx="10972800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2599765"/>
            <a:ext cx="9765765" cy="1616112"/>
          </a:xfrm>
        </p:spPr>
        <p:txBody>
          <a:bodyPr anchor="ctr">
            <a:normAutofit/>
          </a:bodyPr>
          <a:lstStyle>
            <a:lvl1pPr marL="0" indent="0">
              <a:buNone/>
              <a:defRPr sz="2700" b="0" i="0">
                <a:solidFill>
                  <a:srgbClr val="E36477"/>
                </a:solidFill>
                <a:latin typeface="Georgia"/>
                <a:cs typeface="Georgia"/>
              </a:defRPr>
            </a:lvl1pPr>
            <a:lvl2pPr marL="342892" indent="0">
              <a:buNone/>
              <a:defRPr sz="1500" b="1"/>
            </a:lvl2pPr>
            <a:lvl3pPr marL="685784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9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609600" y="4215886"/>
            <a:ext cx="9765765" cy="1702925"/>
          </a:xfrm>
        </p:spPr>
        <p:txBody>
          <a:bodyPr>
            <a:noAutofit/>
          </a:bodyPr>
          <a:lstStyle>
            <a:lvl1pPr marL="0" indent="0" algn="l">
              <a:buNone/>
              <a:defRPr sz="1050" i="0">
                <a:solidFill>
                  <a:srgbClr val="041E42"/>
                </a:solidFill>
              </a:defRPr>
            </a:lvl1pPr>
            <a:lvl2pPr marL="342892" indent="0" algn="l">
              <a:buNone/>
              <a:defRPr sz="1050" i="0">
                <a:solidFill>
                  <a:srgbClr val="041E42"/>
                </a:solidFill>
              </a:defRPr>
            </a:lvl2pPr>
            <a:lvl3pPr marL="685784" indent="0" algn="l">
              <a:buNone/>
              <a:defRPr sz="1050" i="0">
                <a:solidFill>
                  <a:srgbClr val="041E42"/>
                </a:solidFill>
              </a:defRPr>
            </a:lvl3pPr>
            <a:lvl4pPr marL="1028675" indent="0" algn="l">
              <a:buNone/>
              <a:defRPr sz="1050" i="0">
                <a:solidFill>
                  <a:srgbClr val="041E42"/>
                </a:solidFill>
              </a:defRPr>
            </a:lvl4pPr>
            <a:lvl5pPr marL="1371566" indent="0" algn="l">
              <a:buNone/>
              <a:defRPr sz="1050" i="0">
                <a:solidFill>
                  <a:srgbClr val="041E42"/>
                </a:solidFill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11"/>
          <p:cNvSpPr>
            <a:spLocks noGrp="1"/>
          </p:cNvSpPr>
          <p:nvPr>
            <p:ph type="sldNum" sz="quarter" idx="11"/>
          </p:nvPr>
        </p:nvSpPr>
        <p:spPr>
          <a:xfrm>
            <a:off x="8825184" y="6324599"/>
            <a:ext cx="2844800" cy="332756"/>
          </a:xfrm>
        </p:spPr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722521" y="6333342"/>
            <a:ext cx="5161968" cy="332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kern="800" spc="38">
                <a:solidFill>
                  <a:srgbClr val="041E42"/>
                </a:solidFill>
              </a:defRPr>
            </a:lvl1pPr>
          </a:lstStyle>
          <a:p>
            <a:r>
              <a:rPr lang="en-US" dirty="0"/>
              <a:t>© 2017 OTIS ELEVATOR. A UNITED TECHNOLOGIES COMPANY.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7" y="6201628"/>
            <a:ext cx="2162628" cy="57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526191"/>
      </p:ext>
    </p:extLst>
  </p:cSld>
  <p:clrMapOvr>
    <a:masterClrMapping/>
  </p:clrMapOvr>
  <p:transition spd="slow">
    <p:wipe/>
  </p:transition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alue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3968965"/>
            <a:ext cx="9615816" cy="585915"/>
          </a:xfrm>
        </p:spPr>
        <p:txBody>
          <a:bodyPr anchor="b">
            <a:normAutofit/>
          </a:bodyPr>
          <a:lstStyle>
            <a:lvl1pPr marL="0" indent="0">
              <a:buNone/>
              <a:defRPr sz="1350" b="1">
                <a:solidFill>
                  <a:srgbClr val="E36477"/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9600" y="4691952"/>
            <a:ext cx="9615816" cy="1346907"/>
          </a:xfrm>
        </p:spPr>
        <p:txBody>
          <a:bodyPr>
            <a:noAutofit/>
          </a:bodyPr>
          <a:lstStyle>
            <a:lvl1pPr marL="0" indent="0">
              <a:buNone/>
              <a:defRPr sz="1050"/>
            </a:lvl1pPr>
            <a:lvl2pPr marL="342892" indent="0">
              <a:buNone/>
              <a:defRPr sz="1050"/>
            </a:lvl2pPr>
            <a:lvl3pPr marL="685784" indent="0">
              <a:buNone/>
              <a:defRPr sz="1050"/>
            </a:lvl3pPr>
            <a:lvl4pPr marL="1028675" indent="0">
              <a:buNone/>
              <a:defRPr sz="1050"/>
            </a:lvl4pPr>
            <a:lvl5pPr marL="1371566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820584"/>
          </a:xfrm>
          <a:solidFill>
            <a:schemeClr val="tx1"/>
          </a:solidFill>
          <a:ln>
            <a:noFill/>
          </a:ln>
        </p:spPr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722521" y="6333342"/>
            <a:ext cx="5161968" cy="332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kern="800" spc="38">
                <a:solidFill>
                  <a:srgbClr val="041E42"/>
                </a:solidFill>
              </a:defRPr>
            </a:lvl1pPr>
          </a:lstStyle>
          <a:p>
            <a:r>
              <a:rPr lang="en-US" dirty="0"/>
              <a:t>© 2017 OTIS ELEVATOR. A UNITED TECHNOLOGIES COMPANY.</a:t>
            </a:r>
          </a:p>
        </p:txBody>
      </p:sp>
    </p:spTree>
    <p:extLst>
      <p:ext uri="{BB962C8B-B14F-4D97-AF65-F5344CB8AC3E}">
        <p14:creationId xmlns:p14="http://schemas.microsoft.com/office/powerpoint/2010/main" val="1684885144"/>
      </p:ext>
    </p:extLst>
  </p:cSld>
  <p:clrMapOvr>
    <a:masterClrMapping/>
  </p:clrMapOvr>
  <p:transition spd="slow">
    <p:wipe/>
  </p:transition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72EAFE3-F96C-EA67-51F5-E261BDB60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03B98CE-6C83-283C-98CF-65ABB3E192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9DDFC76-8C17-68A2-5F50-569CA1432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B9BF-78B8-480C-A844-A774D93E9602}" type="datetimeFigureOut">
              <a:rPr lang="pl-PL" smtClean="0"/>
              <a:t>2023-10-19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E6ADF3D-7862-F96F-7202-1C956ED28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18B2410-093A-33D8-EC44-6CBFCA4A1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C58D-9886-471F-9433-BA93F3661464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234566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/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09606" y="1225390"/>
            <a:ext cx="9127289" cy="16264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3" y="3042773"/>
            <a:ext cx="7166940" cy="497624"/>
          </a:xfrm>
        </p:spPr>
        <p:txBody>
          <a:bodyPr anchor="ctr"/>
          <a:lstStyle>
            <a:lvl1pPr marL="0" indent="0">
              <a:buFont typeface="Arial"/>
              <a:buNone/>
              <a:defRPr b="1">
                <a:solidFill>
                  <a:srgbClr val="E36477"/>
                </a:solidFill>
              </a:defRPr>
            </a:lvl1pPr>
            <a:lvl2pPr marL="557198" indent="-214307">
              <a:buFont typeface="Arial"/>
              <a:buChar char="•"/>
              <a:defRPr>
                <a:solidFill>
                  <a:schemeClr val="bg1"/>
                </a:solidFill>
              </a:defRPr>
            </a:lvl2pPr>
            <a:lvl3pPr marL="900090" indent="-214307">
              <a:buFont typeface="Arial"/>
              <a:buChar char="•"/>
              <a:defRPr>
                <a:solidFill>
                  <a:schemeClr val="bg1"/>
                </a:solidFill>
              </a:defRPr>
            </a:lvl3pPr>
            <a:lvl4pPr marL="1242982" indent="-214307">
              <a:buFont typeface="Arial"/>
              <a:buChar char="•"/>
              <a:defRPr>
                <a:solidFill>
                  <a:schemeClr val="bg1"/>
                </a:solidFill>
              </a:defRPr>
            </a:lvl4pPr>
            <a:lvl5pPr marL="1585874" indent="-214307">
              <a:buFont typeface="Arial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8" name="Media Placeholder 7"/>
          <p:cNvSpPr>
            <a:spLocks noGrp="1"/>
          </p:cNvSpPr>
          <p:nvPr>
            <p:ph type="media" sz="quarter" idx="15" hasCustomPrompt="1"/>
          </p:nvPr>
        </p:nvSpPr>
        <p:spPr>
          <a:xfrm>
            <a:off x="752815" y="2851813"/>
            <a:ext cx="770108" cy="36576"/>
          </a:xfrm>
          <a:solidFill>
            <a:srgbClr val="C49F56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09603" y="3540397"/>
            <a:ext cx="7166940" cy="497624"/>
          </a:xfrm>
        </p:spPr>
        <p:txBody>
          <a:bodyPr anchor="ctr"/>
          <a:lstStyle>
            <a:lvl1pPr marL="0" indent="0">
              <a:buFont typeface="Arial"/>
              <a:buNone/>
              <a:defRPr baseline="0">
                <a:solidFill>
                  <a:schemeClr val="bg1"/>
                </a:solidFill>
              </a:defRPr>
            </a:lvl1pPr>
            <a:lvl2pPr marL="557198" indent="-214307">
              <a:buFont typeface="Arial"/>
              <a:buChar char="•"/>
              <a:defRPr>
                <a:solidFill>
                  <a:schemeClr val="bg1"/>
                </a:solidFill>
              </a:defRPr>
            </a:lvl2pPr>
            <a:lvl3pPr marL="900090" indent="-214307">
              <a:buFont typeface="Arial"/>
              <a:buChar char="•"/>
              <a:defRPr>
                <a:solidFill>
                  <a:schemeClr val="bg1"/>
                </a:solidFill>
              </a:defRPr>
            </a:lvl3pPr>
            <a:lvl4pPr marL="1242982" indent="-214307">
              <a:buFont typeface="Arial"/>
              <a:buChar char="•"/>
              <a:defRPr>
                <a:solidFill>
                  <a:schemeClr val="bg1"/>
                </a:solidFill>
              </a:defRPr>
            </a:lvl4pPr>
            <a:lvl5pPr marL="1585874" indent="-214307">
              <a:buFont typeface="Arial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20" hasCustomPrompt="1"/>
          </p:nvPr>
        </p:nvSpPr>
        <p:spPr>
          <a:xfrm>
            <a:off x="609603" y="4038021"/>
            <a:ext cx="7166940" cy="497624"/>
          </a:xfrm>
        </p:spPr>
        <p:txBody>
          <a:bodyPr anchor="ctr"/>
          <a:lstStyle>
            <a:lvl1pPr marL="0" indent="0">
              <a:buFont typeface="Arial"/>
              <a:buNone/>
              <a:defRPr baseline="0">
                <a:solidFill>
                  <a:schemeClr val="bg1"/>
                </a:solidFill>
              </a:defRPr>
            </a:lvl1pPr>
            <a:lvl2pPr marL="557198" indent="-214307">
              <a:buFont typeface="Arial"/>
              <a:buChar char="•"/>
              <a:defRPr>
                <a:solidFill>
                  <a:schemeClr val="bg1"/>
                </a:solidFill>
              </a:defRPr>
            </a:lvl2pPr>
            <a:lvl3pPr marL="900090" indent="-214307">
              <a:buFont typeface="Arial"/>
              <a:buChar char="•"/>
              <a:defRPr>
                <a:solidFill>
                  <a:schemeClr val="bg1"/>
                </a:solidFill>
              </a:defRPr>
            </a:lvl3pPr>
            <a:lvl4pPr marL="1242982" indent="-214307">
              <a:buFont typeface="Arial"/>
              <a:buChar char="•"/>
              <a:defRPr>
                <a:solidFill>
                  <a:schemeClr val="bg1"/>
                </a:solidFill>
              </a:defRPr>
            </a:lvl4pPr>
            <a:lvl5pPr marL="1585874" indent="-214307">
              <a:buFont typeface="Arial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phone number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609600" y="6126164"/>
            <a:ext cx="10972800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>
            <a:spLocks noGrp="1"/>
          </p:cNvSpPr>
          <p:nvPr>
            <p:ph idx="21" hasCustomPrompt="1"/>
          </p:nvPr>
        </p:nvSpPr>
        <p:spPr>
          <a:xfrm>
            <a:off x="609603" y="4535645"/>
            <a:ext cx="7166940" cy="497624"/>
          </a:xfrm>
        </p:spPr>
        <p:txBody>
          <a:bodyPr anchor="ctr"/>
          <a:lstStyle>
            <a:lvl1pPr marL="0" indent="0">
              <a:buFont typeface="Arial"/>
              <a:buNone/>
              <a:defRPr baseline="0">
                <a:solidFill>
                  <a:schemeClr val="bg1"/>
                </a:solidFill>
              </a:defRPr>
            </a:lvl1pPr>
            <a:lvl2pPr marL="557198" indent="-214307">
              <a:buFont typeface="Arial"/>
              <a:buChar char="•"/>
              <a:defRPr>
                <a:solidFill>
                  <a:schemeClr val="bg1"/>
                </a:solidFill>
              </a:defRPr>
            </a:lvl2pPr>
            <a:lvl3pPr marL="900090" indent="-214307">
              <a:buFont typeface="Arial"/>
              <a:buChar char="•"/>
              <a:defRPr>
                <a:solidFill>
                  <a:schemeClr val="bg1"/>
                </a:solidFill>
              </a:defRPr>
            </a:lvl3pPr>
            <a:lvl4pPr marL="1242982" indent="-214307">
              <a:buFont typeface="Arial"/>
              <a:buChar char="•"/>
              <a:defRPr>
                <a:solidFill>
                  <a:schemeClr val="bg1"/>
                </a:solidFill>
              </a:defRPr>
            </a:lvl4pPr>
            <a:lvl5pPr marL="1585874" indent="-214307">
              <a:buFont typeface="Arial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email</a:t>
            </a:r>
          </a:p>
        </p:txBody>
      </p:sp>
      <p:sp>
        <p:nvSpPr>
          <p:cNvPr id="14" name="Slide Number Placeholder 11"/>
          <p:cNvSpPr>
            <a:spLocks noGrp="1"/>
          </p:cNvSpPr>
          <p:nvPr>
            <p:ph type="sldNum" sz="quarter" idx="11"/>
          </p:nvPr>
        </p:nvSpPr>
        <p:spPr>
          <a:xfrm>
            <a:off x="8825184" y="6324599"/>
            <a:ext cx="2844800" cy="3327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7EB586-B23C-B748-A14C-C6A1460F7C1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722521" y="6333342"/>
            <a:ext cx="5161968" cy="332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kern="800" spc="38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© 2017 OTIS ELEVATOR. A UNITED TECHNOLOGIES COMPANY.</a:t>
            </a:r>
          </a:p>
        </p:txBody>
      </p:sp>
      <p:pic>
        <p:nvPicPr>
          <p:cNvPr id="15" name="Imag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21" y="6205096"/>
            <a:ext cx="2165179" cy="57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231348"/>
      </p:ext>
    </p:extLst>
  </p:cSld>
  <p:clrMapOvr>
    <a:masterClrMapping/>
  </p:clrMapOvr>
  <p:transition spd="slow">
    <p:wipe/>
  </p:transition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TMY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553" y="6328313"/>
            <a:ext cx="1384451" cy="32904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933" y="2404533"/>
            <a:ext cx="7046976" cy="204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6611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933" y="2404533"/>
            <a:ext cx="7046976" cy="204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56561"/>
      </p:ext>
    </p:extLst>
  </p:cSld>
  <p:clrMapOvr>
    <a:masterClrMapping/>
  </p:clrMapOvr>
  <p:transition spd="slow">
    <p:wipe/>
  </p:transition>
  <p:hf hd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fld id="{D959F413-3B1F-4EDA-9678-B877E1C4A860}" type="datetimeFigureOut">
              <a:rPr lang="en-US" smtClean="0"/>
              <a:t>10/19/2023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/>
          <a:lstStyle/>
          <a:p>
            <a:fld id="{77D5BC96-C262-44A9-A0BB-2BDA2E2D38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580675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390143" y="350839"/>
            <a:ext cx="11411712" cy="5635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6" y="6356349"/>
            <a:ext cx="3860804" cy="365125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5" y="6356349"/>
            <a:ext cx="2844795" cy="365125"/>
          </a:xfrm>
          <a:prstGeom prst="rect">
            <a:avLst/>
          </a:prstGeom>
        </p:spPr>
        <p:txBody>
          <a:bodyPr/>
          <a:lstStyle/>
          <a:p>
            <a:fld id="{789DF654-7552-4B9D-9287-15EA6E658DE7}" type="slidenum">
              <a:rPr smtClean="0"/>
              <a:pPr/>
              <a:t>‹#›</a:t>
            </a:fld>
            <a:endParaRPr dirty="0"/>
          </a:p>
        </p:txBody>
      </p:sp>
      <p:sp>
        <p:nvSpPr>
          <p:cNvPr id="9" name="Subtitle"/>
          <p:cNvSpPr>
            <a:spLocks noGrp="1"/>
          </p:cNvSpPr>
          <p:nvPr>
            <p:ph type="body" sz="quarter" idx="13" hasCustomPrompt="1"/>
          </p:nvPr>
        </p:nvSpPr>
        <p:spPr>
          <a:xfrm>
            <a:off x="390143" y="916961"/>
            <a:ext cx="11406716" cy="548640"/>
          </a:xfrm>
          <a:prstGeom prst="rect">
            <a:avLst/>
          </a:prstGeom>
        </p:spPr>
        <p:txBody>
          <a:bodyPr lIns="24383" rIns="24383">
            <a:noAutofit/>
          </a:bodyPr>
          <a:lstStyle>
            <a:lvl1pPr marL="0" indent="0">
              <a:buFontTx/>
              <a:buNone/>
              <a:defRPr sz="3000"/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694560462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TMY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2173964" cy="6857999"/>
          </a:xfrm>
          <a:prstGeom prst="rect">
            <a:avLst/>
          </a:prstGeom>
        </p:spPr>
      </p:pic>
      <p:sp>
        <p:nvSpPr>
          <p:cNvPr id="3" name="Right Triangle 2"/>
          <p:cNvSpPr/>
          <p:nvPr userDrawn="1"/>
        </p:nvSpPr>
        <p:spPr>
          <a:xfrm>
            <a:off x="-2" y="3375005"/>
            <a:ext cx="10137203" cy="3482996"/>
          </a:xfrm>
          <a:prstGeom prst="rtTriangle">
            <a:avLst/>
          </a:prstGeom>
          <a:gradFill flip="none" rotWithShape="1">
            <a:gsLst>
              <a:gs pos="0">
                <a:schemeClr val="accent6">
                  <a:alpha val="55000"/>
                </a:schemeClr>
              </a:gs>
              <a:gs pos="34000">
                <a:srgbClr val="FFFFFF">
                  <a:alpha val="0"/>
                </a:srgbClr>
              </a:gs>
            </a:gsLst>
            <a:lin ang="1686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 userDrawn="1"/>
        </p:nvSpPr>
        <p:spPr>
          <a:xfrm rot="5400000" flipH="1">
            <a:off x="-1085475" y="1085469"/>
            <a:ext cx="6858001" cy="4687057"/>
          </a:xfrm>
          <a:prstGeom prst="rtTriangle">
            <a:avLst/>
          </a:prstGeom>
          <a:gradFill flip="none" rotWithShape="1">
            <a:gsLst>
              <a:gs pos="0">
                <a:schemeClr val="accent6">
                  <a:lumMod val="85000"/>
                  <a:lumOff val="15000"/>
                  <a:alpha val="55000"/>
                </a:schemeClr>
              </a:gs>
              <a:gs pos="34000">
                <a:srgbClr val="FFFFFF">
                  <a:alpha val="0"/>
                </a:srgbClr>
              </a:gs>
            </a:gsLst>
            <a:lin ang="1818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6324599"/>
            <a:ext cx="1016927" cy="332755"/>
          </a:xfrm>
          <a:prstGeom prst="rect">
            <a:avLst/>
          </a:prstGeom>
        </p:spPr>
      </p:pic>
      <p:sp>
        <p:nvSpPr>
          <p:cNvPr id="12" name="Right Triangle 11"/>
          <p:cNvSpPr/>
          <p:nvPr userDrawn="1"/>
        </p:nvSpPr>
        <p:spPr>
          <a:xfrm rot="16200000">
            <a:off x="6401436" y="1085468"/>
            <a:ext cx="6858001" cy="4687057"/>
          </a:xfrm>
          <a:prstGeom prst="rtTriangle">
            <a:avLst/>
          </a:prstGeom>
          <a:gradFill flip="none" rotWithShape="1">
            <a:gsLst>
              <a:gs pos="0">
                <a:schemeClr val="accent6">
                  <a:lumMod val="85000"/>
                  <a:lumOff val="15000"/>
                  <a:alpha val="55000"/>
                </a:schemeClr>
              </a:gs>
              <a:gs pos="34000">
                <a:srgbClr val="FFFFFF">
                  <a:alpha val="0"/>
                </a:srgbClr>
              </a:gs>
            </a:gsLst>
            <a:lin ang="1818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2296" y="6328313"/>
            <a:ext cx="1384451" cy="3290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3322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is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2173964" cy="6857999"/>
          </a:xfrm>
          <a:prstGeom prst="rect">
            <a:avLst/>
          </a:prstGeom>
        </p:spPr>
      </p:pic>
      <p:sp>
        <p:nvSpPr>
          <p:cNvPr id="3" name="Right Triangle 2"/>
          <p:cNvSpPr/>
          <p:nvPr userDrawn="1"/>
        </p:nvSpPr>
        <p:spPr>
          <a:xfrm>
            <a:off x="-2" y="3375005"/>
            <a:ext cx="10137203" cy="3482996"/>
          </a:xfrm>
          <a:prstGeom prst="rtTriangle">
            <a:avLst/>
          </a:prstGeom>
          <a:gradFill flip="none" rotWithShape="1">
            <a:gsLst>
              <a:gs pos="0">
                <a:schemeClr val="accent6">
                  <a:alpha val="55000"/>
                </a:schemeClr>
              </a:gs>
              <a:gs pos="34000">
                <a:srgbClr val="FFFFFF">
                  <a:alpha val="0"/>
                </a:srgbClr>
              </a:gs>
            </a:gsLst>
            <a:lin ang="1686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 userDrawn="1"/>
        </p:nvSpPr>
        <p:spPr>
          <a:xfrm rot="5400000" flipH="1">
            <a:off x="-1085475" y="1085469"/>
            <a:ext cx="6858001" cy="4687057"/>
          </a:xfrm>
          <a:prstGeom prst="rtTriangle">
            <a:avLst/>
          </a:prstGeom>
          <a:gradFill flip="none" rotWithShape="1">
            <a:gsLst>
              <a:gs pos="0">
                <a:schemeClr val="accent6">
                  <a:lumMod val="85000"/>
                  <a:lumOff val="15000"/>
                  <a:alpha val="55000"/>
                </a:schemeClr>
              </a:gs>
              <a:gs pos="34000">
                <a:srgbClr val="FFFFFF">
                  <a:alpha val="0"/>
                </a:srgbClr>
              </a:gs>
            </a:gsLst>
            <a:lin ang="1818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9" name="Right Triangle 8"/>
          <p:cNvSpPr/>
          <p:nvPr userDrawn="1"/>
        </p:nvSpPr>
        <p:spPr>
          <a:xfrm rot="16200000">
            <a:off x="6401436" y="1085468"/>
            <a:ext cx="6858001" cy="4687057"/>
          </a:xfrm>
          <a:prstGeom prst="rtTriangle">
            <a:avLst/>
          </a:prstGeom>
          <a:gradFill flip="none" rotWithShape="1">
            <a:gsLst>
              <a:gs pos="0">
                <a:schemeClr val="accent6">
                  <a:lumMod val="85000"/>
                  <a:lumOff val="15000"/>
                  <a:alpha val="55000"/>
                </a:schemeClr>
              </a:gs>
              <a:gs pos="34000">
                <a:srgbClr val="FFFFFF">
                  <a:alpha val="0"/>
                </a:srgbClr>
              </a:gs>
            </a:gsLst>
            <a:lin ang="1818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2296" y="6328313"/>
            <a:ext cx="1384451" cy="329040"/>
          </a:xfrm>
          <a:prstGeom prst="rect">
            <a:avLst/>
          </a:prstGeom>
        </p:spPr>
      </p:pic>
      <p:pic>
        <p:nvPicPr>
          <p:cNvPr id="4" name="Picture 3" descr="OTIS_2017_White.png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5184" y="2707640"/>
            <a:ext cx="4421632" cy="144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586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Titl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2173964" cy="6857999"/>
          </a:xfrm>
          <a:prstGeom prst="rect">
            <a:avLst/>
          </a:prstGeom>
        </p:spPr>
      </p:pic>
      <p:sp>
        <p:nvSpPr>
          <p:cNvPr id="3" name="Right Triangle 2"/>
          <p:cNvSpPr/>
          <p:nvPr userDrawn="1"/>
        </p:nvSpPr>
        <p:spPr>
          <a:xfrm>
            <a:off x="-2" y="3375005"/>
            <a:ext cx="10137203" cy="3482996"/>
          </a:xfrm>
          <a:prstGeom prst="rtTriangle">
            <a:avLst/>
          </a:prstGeom>
          <a:gradFill flip="none" rotWithShape="1">
            <a:gsLst>
              <a:gs pos="0">
                <a:schemeClr val="accent6">
                  <a:alpha val="55000"/>
                </a:schemeClr>
              </a:gs>
              <a:gs pos="34000">
                <a:srgbClr val="FFFFFF">
                  <a:alpha val="0"/>
                </a:srgbClr>
              </a:gs>
            </a:gsLst>
            <a:lin ang="1686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 userDrawn="1"/>
        </p:nvSpPr>
        <p:spPr>
          <a:xfrm rot="5400000" flipH="1">
            <a:off x="-1085475" y="1085469"/>
            <a:ext cx="6858001" cy="4687057"/>
          </a:xfrm>
          <a:prstGeom prst="rtTriangle">
            <a:avLst/>
          </a:prstGeom>
          <a:gradFill flip="none" rotWithShape="1">
            <a:gsLst>
              <a:gs pos="0">
                <a:schemeClr val="accent6">
                  <a:lumMod val="85000"/>
                  <a:lumOff val="15000"/>
                  <a:alpha val="55000"/>
                </a:schemeClr>
              </a:gs>
              <a:gs pos="34000">
                <a:srgbClr val="FFFFFF">
                  <a:alpha val="0"/>
                </a:srgbClr>
              </a:gs>
            </a:gsLst>
            <a:lin ang="1818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6324599"/>
            <a:ext cx="1016927" cy="332755"/>
          </a:xfrm>
          <a:prstGeom prst="rect">
            <a:avLst/>
          </a:prstGeom>
        </p:spPr>
      </p:pic>
      <p:sp>
        <p:nvSpPr>
          <p:cNvPr id="16" name="Right Triangle 15"/>
          <p:cNvSpPr/>
          <p:nvPr userDrawn="1"/>
        </p:nvSpPr>
        <p:spPr>
          <a:xfrm rot="16200000">
            <a:off x="6401436" y="1085466"/>
            <a:ext cx="6858001" cy="4687057"/>
          </a:xfrm>
          <a:prstGeom prst="rtTriangle">
            <a:avLst/>
          </a:prstGeom>
          <a:gradFill flip="none" rotWithShape="1">
            <a:gsLst>
              <a:gs pos="0">
                <a:schemeClr val="accent6">
                  <a:lumMod val="85000"/>
                  <a:lumOff val="15000"/>
                  <a:alpha val="55000"/>
                </a:schemeClr>
              </a:gs>
              <a:gs pos="34000">
                <a:srgbClr val="FFFFFF">
                  <a:alpha val="0"/>
                </a:srgbClr>
              </a:gs>
            </a:gsLst>
            <a:lin ang="1818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2296" y="6328313"/>
            <a:ext cx="1384451" cy="32904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1968501"/>
            <a:ext cx="6079067" cy="1502833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3805766"/>
            <a:ext cx="6079067" cy="946151"/>
          </a:xfrm>
        </p:spPr>
        <p:txBody>
          <a:bodyPr anchor="t">
            <a:noAutofit/>
          </a:bodyPr>
          <a:lstStyle>
            <a:lvl1pPr marL="0" indent="0">
              <a:buNone/>
              <a:defRPr sz="1867" b="1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609600" y="1138767"/>
            <a:ext cx="6079067" cy="397933"/>
          </a:xfrm>
        </p:spPr>
        <p:txBody>
          <a:bodyPr anchor="t">
            <a:noAutofit/>
          </a:bodyPr>
          <a:lstStyle>
            <a:lvl1pPr marL="0" indent="0">
              <a:buNone/>
              <a:defRPr sz="1333" b="1" baseline="0"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Customer or Project Name</a:t>
            </a:r>
          </a:p>
        </p:txBody>
      </p:sp>
      <p:sp>
        <p:nvSpPr>
          <p:cNvPr id="12" name="Media Placeholder 7"/>
          <p:cNvSpPr>
            <a:spLocks noGrp="1"/>
          </p:cNvSpPr>
          <p:nvPr>
            <p:ph type="media" sz="quarter" idx="15" hasCustomPrompt="1"/>
          </p:nvPr>
        </p:nvSpPr>
        <p:spPr>
          <a:xfrm>
            <a:off x="752814" y="3554653"/>
            <a:ext cx="770108" cy="36576"/>
          </a:xfrm>
          <a:solidFill>
            <a:schemeClr val="accent4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293521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algn="r">
              <a:defRPr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3437392" cy="6858000"/>
          </a:xfrm>
          <a:solidFill>
            <a:schemeClr val="tx1">
              <a:alpha val="9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09601" y="1225389"/>
            <a:ext cx="9127289" cy="1626425"/>
          </a:xfrm>
        </p:spPr>
        <p:txBody>
          <a:bodyPr anchor="b"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1" y="3042772"/>
            <a:ext cx="7166940" cy="3009673"/>
          </a:xfrm>
        </p:spPr>
        <p:txBody>
          <a:bodyPr/>
          <a:lstStyle>
            <a:lvl1pPr marL="0" indent="0">
              <a:buFont typeface="Arial"/>
              <a:buNone/>
              <a:defRPr>
                <a:solidFill>
                  <a:schemeClr val="bg1"/>
                </a:solidFill>
              </a:defRPr>
            </a:lvl1pPr>
            <a:lvl2pPr marL="609585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121917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828754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2438339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Media Placeholder 7"/>
          <p:cNvSpPr>
            <a:spLocks noGrp="1"/>
          </p:cNvSpPr>
          <p:nvPr>
            <p:ph type="media" sz="quarter" idx="15" hasCustomPrompt="1"/>
          </p:nvPr>
        </p:nvSpPr>
        <p:spPr>
          <a:xfrm>
            <a:off x="752814" y="2851813"/>
            <a:ext cx="770108" cy="36576"/>
          </a:xfrm>
          <a:solidFill>
            <a:srgbClr val="CBA05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1" y="87403"/>
            <a:ext cx="3043767" cy="433917"/>
          </a:xfrm>
        </p:spPr>
        <p:txBody>
          <a:bodyPr anchor="ctr">
            <a:noAutofit/>
          </a:bodyPr>
          <a:lstStyle>
            <a:lvl1pPr marL="0" indent="0">
              <a:buNone/>
              <a:defRPr sz="1067" baseline="0">
                <a:solidFill>
                  <a:schemeClr val="bg2"/>
                </a:solidFill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Optional chapter title</a:t>
            </a:r>
          </a:p>
        </p:txBody>
      </p:sp>
    </p:spTree>
    <p:extLst>
      <p:ext uri="{BB962C8B-B14F-4D97-AF65-F5344CB8AC3E}">
        <p14:creationId xmlns:p14="http://schemas.microsoft.com/office/powerpoint/2010/main" val="34964769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263989"/>
            <a:ext cx="12192000" cy="25940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09600" y="6126164"/>
            <a:ext cx="10972800" cy="0"/>
          </a:xfrm>
          <a:prstGeom prst="line">
            <a:avLst/>
          </a:prstGeom>
          <a:ln>
            <a:solidFill>
              <a:srgbClr val="CBA05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7EB586-B23C-B748-A14C-C6A1460F7C1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6324599"/>
            <a:ext cx="1016927" cy="3327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09599" y="1589015"/>
            <a:ext cx="1990132" cy="340783"/>
          </a:xfrm>
        </p:spPr>
        <p:txBody>
          <a:bodyPr/>
          <a:lstStyle>
            <a:lvl1pPr marL="0" indent="0">
              <a:buNone/>
              <a:defRPr sz="1600" b="1" baseline="0">
                <a:solidFill>
                  <a:srgbClr val="CBA052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2855267" y="1589015"/>
            <a:ext cx="1990132" cy="340783"/>
          </a:xfrm>
        </p:spPr>
        <p:txBody>
          <a:bodyPr/>
          <a:lstStyle>
            <a:lvl1pPr marL="0" indent="0">
              <a:buNone/>
              <a:defRPr sz="1600" b="1" baseline="0">
                <a:solidFill>
                  <a:srgbClr val="CBA052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5100935" y="1589015"/>
            <a:ext cx="1990132" cy="340783"/>
          </a:xfrm>
        </p:spPr>
        <p:txBody>
          <a:bodyPr/>
          <a:lstStyle>
            <a:lvl1pPr marL="0" indent="0">
              <a:buNone/>
              <a:defRPr sz="1600" b="1" baseline="0">
                <a:solidFill>
                  <a:srgbClr val="CBA052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Title three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7346603" y="1589015"/>
            <a:ext cx="1990132" cy="34078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rgbClr val="CBA052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Title four</a:t>
            </a:r>
          </a:p>
        </p:txBody>
      </p:sp>
      <p:sp>
        <p:nvSpPr>
          <p:cNvPr id="21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9592269" y="1589015"/>
            <a:ext cx="1990132" cy="34078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rgbClr val="CBA052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Title five</a:t>
            </a:r>
          </a:p>
        </p:txBody>
      </p:sp>
      <p:sp>
        <p:nvSpPr>
          <p:cNvPr id="23" name="Picture Placeholder 5"/>
          <p:cNvSpPr>
            <a:spLocks noGrp="1"/>
          </p:cNvSpPr>
          <p:nvPr>
            <p:ph type="pic" sz="quarter" idx="24" hasCustomPrompt="1"/>
          </p:nvPr>
        </p:nvSpPr>
        <p:spPr>
          <a:xfrm>
            <a:off x="609600" y="5289351"/>
            <a:ext cx="433917" cy="433917"/>
          </a:xfrm>
        </p:spPr>
        <p:txBody>
          <a:bodyPr>
            <a:noAutofit/>
          </a:bodyPr>
          <a:lstStyle>
            <a:lvl1pPr marL="0" indent="0">
              <a:buNone/>
              <a:defRPr sz="1067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5" hasCustomPrompt="1"/>
          </p:nvPr>
        </p:nvSpPr>
        <p:spPr>
          <a:xfrm>
            <a:off x="1146534" y="5289352"/>
            <a:ext cx="1792220" cy="433917"/>
          </a:xfrm>
        </p:spPr>
        <p:txBody>
          <a:bodyPr anchor="ctr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333" b="0" baseline="0">
                <a:solidFill>
                  <a:srgbClr val="CBA052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Link one</a:t>
            </a: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© 2017 OTIS. OTIS PROPRIETARY INFORMATION.</a:t>
            </a:r>
          </a:p>
        </p:txBody>
      </p:sp>
      <p:sp>
        <p:nvSpPr>
          <p:cNvPr id="36" name="Picture Placeholder 5"/>
          <p:cNvSpPr>
            <a:spLocks noGrp="1"/>
          </p:cNvSpPr>
          <p:nvPr>
            <p:ph type="pic" sz="quarter" idx="27" hasCustomPrompt="1"/>
          </p:nvPr>
        </p:nvSpPr>
        <p:spPr>
          <a:xfrm>
            <a:off x="9253247" y="5289351"/>
            <a:ext cx="433917" cy="433917"/>
          </a:xfrm>
        </p:spPr>
        <p:txBody>
          <a:bodyPr>
            <a:noAutofit/>
          </a:bodyPr>
          <a:lstStyle>
            <a:lvl1pPr marL="0" indent="0">
              <a:buNone/>
              <a:defRPr sz="1067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7" name="Text Placeholder 12"/>
          <p:cNvSpPr>
            <a:spLocks noGrp="1"/>
          </p:cNvSpPr>
          <p:nvPr>
            <p:ph type="body" sz="quarter" idx="28" hasCustomPrompt="1"/>
          </p:nvPr>
        </p:nvSpPr>
        <p:spPr>
          <a:xfrm>
            <a:off x="9790181" y="5289352"/>
            <a:ext cx="1792220" cy="433917"/>
          </a:xfrm>
        </p:spPr>
        <p:txBody>
          <a:bodyPr anchor="ctr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333" b="0" baseline="0">
                <a:solidFill>
                  <a:srgbClr val="CBA052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Link four</a:t>
            </a:r>
          </a:p>
        </p:txBody>
      </p:sp>
      <p:sp>
        <p:nvSpPr>
          <p:cNvPr id="38" name="Picture Placeholder 5"/>
          <p:cNvSpPr>
            <a:spLocks noGrp="1"/>
          </p:cNvSpPr>
          <p:nvPr>
            <p:ph type="pic" sz="quarter" idx="29" hasCustomPrompt="1"/>
          </p:nvPr>
        </p:nvSpPr>
        <p:spPr>
          <a:xfrm>
            <a:off x="6390966" y="5289351"/>
            <a:ext cx="433917" cy="433917"/>
          </a:xfrm>
        </p:spPr>
        <p:txBody>
          <a:bodyPr>
            <a:noAutofit/>
          </a:bodyPr>
          <a:lstStyle>
            <a:lvl1pPr marL="0" indent="0">
              <a:buNone/>
              <a:defRPr sz="1067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9" name="Text Placeholder 12"/>
          <p:cNvSpPr>
            <a:spLocks noGrp="1"/>
          </p:cNvSpPr>
          <p:nvPr>
            <p:ph type="body" sz="quarter" idx="30" hasCustomPrompt="1"/>
          </p:nvPr>
        </p:nvSpPr>
        <p:spPr>
          <a:xfrm>
            <a:off x="6927899" y="5289352"/>
            <a:ext cx="1792220" cy="433917"/>
          </a:xfrm>
        </p:spPr>
        <p:txBody>
          <a:bodyPr anchor="ctr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333" b="0" baseline="0">
                <a:solidFill>
                  <a:srgbClr val="CBA052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Link three</a:t>
            </a:r>
          </a:p>
        </p:txBody>
      </p:sp>
      <p:sp>
        <p:nvSpPr>
          <p:cNvPr id="40" name="Picture Placeholder 5"/>
          <p:cNvSpPr>
            <a:spLocks noGrp="1"/>
          </p:cNvSpPr>
          <p:nvPr>
            <p:ph type="pic" sz="quarter" idx="31" hasCustomPrompt="1"/>
          </p:nvPr>
        </p:nvSpPr>
        <p:spPr>
          <a:xfrm>
            <a:off x="3528500" y="5289351"/>
            <a:ext cx="433917" cy="433917"/>
          </a:xfrm>
        </p:spPr>
        <p:txBody>
          <a:bodyPr>
            <a:noAutofit/>
          </a:bodyPr>
          <a:lstStyle>
            <a:lvl1pPr marL="0" indent="0">
              <a:buNone/>
              <a:defRPr sz="1067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1" name="Text Placeholder 12"/>
          <p:cNvSpPr>
            <a:spLocks noGrp="1"/>
          </p:cNvSpPr>
          <p:nvPr>
            <p:ph type="body" sz="quarter" idx="32" hasCustomPrompt="1"/>
          </p:nvPr>
        </p:nvSpPr>
        <p:spPr>
          <a:xfrm>
            <a:off x="4065434" y="5289352"/>
            <a:ext cx="1792220" cy="433917"/>
          </a:xfrm>
        </p:spPr>
        <p:txBody>
          <a:bodyPr anchor="ctr">
            <a:normAutofit/>
          </a:bodyPr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333" b="0" baseline="0">
                <a:solidFill>
                  <a:srgbClr val="CBA052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Link two</a:t>
            </a:r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33" hasCustomPrompt="1"/>
          </p:nvPr>
        </p:nvSpPr>
        <p:spPr>
          <a:xfrm>
            <a:off x="609600" y="2012951"/>
            <a:ext cx="1989667" cy="2055283"/>
          </a:xfrm>
        </p:spPr>
        <p:txBody>
          <a:bodyPr/>
          <a:lstStyle>
            <a:lvl1pPr marL="182875" indent="-182875">
              <a:buClr>
                <a:schemeClr val="accent4"/>
              </a:buClr>
              <a:buFont typeface="Arial"/>
              <a:buChar char="•"/>
              <a:defRPr sz="1200"/>
            </a:lvl1pPr>
          </a:lstStyle>
          <a:p>
            <a:pPr marL="137160" indent="-137160">
              <a:buFont typeface="Arial"/>
              <a:buChar char="•"/>
            </a:pPr>
            <a:r>
              <a:rPr lang="en-US" sz="1200"/>
              <a:t>Body copy one</a:t>
            </a:r>
          </a:p>
        </p:txBody>
      </p:sp>
      <p:sp>
        <p:nvSpPr>
          <p:cNvPr id="47" name="Text Placeholder 44"/>
          <p:cNvSpPr>
            <a:spLocks noGrp="1"/>
          </p:cNvSpPr>
          <p:nvPr>
            <p:ph type="body" sz="quarter" idx="34" hasCustomPrompt="1"/>
          </p:nvPr>
        </p:nvSpPr>
        <p:spPr>
          <a:xfrm>
            <a:off x="2855732" y="2012951"/>
            <a:ext cx="1989667" cy="2055283"/>
          </a:xfrm>
        </p:spPr>
        <p:txBody>
          <a:bodyPr/>
          <a:lstStyle>
            <a:lvl1pPr marL="182875" indent="-182875">
              <a:buClr>
                <a:schemeClr val="accent4"/>
              </a:buClr>
              <a:buFont typeface="Arial"/>
              <a:buChar char="•"/>
              <a:defRPr sz="1200"/>
            </a:lvl1pPr>
          </a:lstStyle>
          <a:p>
            <a:pPr marL="137160" indent="-137160">
              <a:buFont typeface="Arial"/>
              <a:buChar char="•"/>
            </a:pPr>
            <a:r>
              <a:rPr lang="en-US" sz="1200"/>
              <a:t>Body copy two</a:t>
            </a:r>
          </a:p>
        </p:txBody>
      </p:sp>
      <p:sp>
        <p:nvSpPr>
          <p:cNvPr id="48" name="Text Placeholder 44"/>
          <p:cNvSpPr>
            <a:spLocks noGrp="1"/>
          </p:cNvSpPr>
          <p:nvPr>
            <p:ph type="body" sz="quarter" idx="35" hasCustomPrompt="1"/>
          </p:nvPr>
        </p:nvSpPr>
        <p:spPr>
          <a:xfrm>
            <a:off x="5100935" y="2012951"/>
            <a:ext cx="1989667" cy="2055283"/>
          </a:xfrm>
        </p:spPr>
        <p:txBody>
          <a:bodyPr/>
          <a:lstStyle>
            <a:lvl1pPr marL="182875" indent="-182875">
              <a:buClr>
                <a:schemeClr val="accent4"/>
              </a:buClr>
              <a:buFont typeface="Arial"/>
              <a:buChar char="•"/>
              <a:defRPr sz="1200"/>
            </a:lvl1pPr>
          </a:lstStyle>
          <a:p>
            <a:pPr marL="137160" indent="-137160">
              <a:buFont typeface="Arial"/>
              <a:buChar char="•"/>
            </a:pPr>
            <a:r>
              <a:rPr lang="en-US" sz="1200"/>
              <a:t>Body copy three</a:t>
            </a:r>
          </a:p>
        </p:txBody>
      </p:sp>
      <p:sp>
        <p:nvSpPr>
          <p:cNvPr id="49" name="Text Placeholder 44"/>
          <p:cNvSpPr>
            <a:spLocks noGrp="1"/>
          </p:cNvSpPr>
          <p:nvPr>
            <p:ph type="body" sz="quarter" idx="36" hasCustomPrompt="1"/>
          </p:nvPr>
        </p:nvSpPr>
        <p:spPr>
          <a:xfrm>
            <a:off x="7346603" y="2012951"/>
            <a:ext cx="1989667" cy="2055283"/>
          </a:xfrm>
        </p:spPr>
        <p:txBody>
          <a:bodyPr>
            <a:normAutofit/>
          </a:bodyPr>
          <a:lstStyle>
            <a:lvl1pPr marL="182875" indent="-182875">
              <a:buClr>
                <a:schemeClr val="accent4"/>
              </a:buClr>
              <a:buFont typeface="Arial"/>
              <a:buChar char="•"/>
              <a:defRPr sz="1200"/>
            </a:lvl1pPr>
          </a:lstStyle>
          <a:p>
            <a:pPr marL="137160" indent="-137160">
              <a:buFont typeface="Arial"/>
              <a:buChar char="•"/>
            </a:pPr>
            <a:r>
              <a:rPr lang="en-US" sz="1200"/>
              <a:t>Body copy four</a:t>
            </a:r>
          </a:p>
        </p:txBody>
      </p:sp>
      <p:sp>
        <p:nvSpPr>
          <p:cNvPr id="50" name="Text Placeholder 44"/>
          <p:cNvSpPr>
            <a:spLocks noGrp="1"/>
          </p:cNvSpPr>
          <p:nvPr>
            <p:ph type="body" sz="quarter" idx="37" hasCustomPrompt="1"/>
          </p:nvPr>
        </p:nvSpPr>
        <p:spPr>
          <a:xfrm>
            <a:off x="9592735" y="2012951"/>
            <a:ext cx="1989667" cy="2055283"/>
          </a:xfrm>
        </p:spPr>
        <p:txBody>
          <a:bodyPr>
            <a:normAutofit/>
          </a:bodyPr>
          <a:lstStyle>
            <a:lvl1pPr marL="182875" indent="-182875">
              <a:buClr>
                <a:schemeClr val="accent4"/>
              </a:buClr>
              <a:buFont typeface="Arial"/>
              <a:buChar char="•"/>
              <a:defRPr sz="1200"/>
            </a:lvl1pPr>
          </a:lstStyle>
          <a:p>
            <a:pPr marL="137160" indent="-137160">
              <a:buFont typeface="Arial"/>
              <a:buChar char="•"/>
            </a:pPr>
            <a:r>
              <a:rPr lang="en-US" sz="1200"/>
              <a:t>Body copy five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1" y="87403"/>
            <a:ext cx="3043767" cy="433917"/>
          </a:xfrm>
        </p:spPr>
        <p:txBody>
          <a:bodyPr anchor="ctr">
            <a:noAutofit/>
          </a:bodyPr>
          <a:lstStyle>
            <a:lvl1pPr marL="0" indent="0">
              <a:buNone/>
              <a:defRPr sz="1067" baseline="0">
                <a:solidFill>
                  <a:schemeClr val="tx1"/>
                </a:solidFill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Optional chapter title</a:t>
            </a:r>
          </a:p>
        </p:txBody>
      </p:sp>
      <p:sp>
        <p:nvSpPr>
          <p:cNvPr id="46" name="TextBox 45"/>
          <p:cNvSpPr txBox="1"/>
          <p:nvPr userDrawn="1"/>
        </p:nvSpPr>
        <p:spPr>
          <a:xfrm>
            <a:off x="609603" y="4445001"/>
            <a:ext cx="8110517" cy="56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  <a:spcBef>
                <a:spcPct val="20000"/>
              </a:spcBef>
              <a:buClr>
                <a:srgbClr val="F65275"/>
              </a:buClr>
              <a:buFont typeface="Arial"/>
              <a:buNone/>
              <a:defRPr/>
            </a:pPr>
            <a:r>
              <a:rPr lang="en-US" sz="1333" b="1" dirty="0">
                <a:solidFill>
                  <a:srgbClr val="CBA052"/>
                </a:solidFill>
                <a:cs typeface="Century Gothic"/>
              </a:rPr>
              <a:t>Want to dig even deeper?</a:t>
            </a:r>
          </a:p>
          <a:p>
            <a:pPr>
              <a:lnSpc>
                <a:spcPct val="110000"/>
              </a:lnSpc>
              <a:spcBef>
                <a:spcPct val="20000"/>
              </a:spcBef>
              <a:buClr>
                <a:srgbClr val="F65275"/>
              </a:buClr>
              <a:buFont typeface="Arial"/>
              <a:buNone/>
              <a:defRPr/>
            </a:pPr>
            <a:r>
              <a:rPr lang="en-US" sz="1333" dirty="0">
                <a:solidFill>
                  <a:prstClr val="white"/>
                </a:solidFill>
                <a:cs typeface="Century Gothic"/>
              </a:rPr>
              <a:t>Click on these icons to help you find additional information.</a:t>
            </a:r>
          </a:p>
        </p:txBody>
      </p:sp>
    </p:spTree>
    <p:extLst>
      <p:ext uri="{BB962C8B-B14F-4D97-AF65-F5344CB8AC3E}">
        <p14:creationId xmlns:p14="http://schemas.microsoft.com/office/powerpoint/2010/main" val="905985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E2FA1B-D189-0A22-31E1-12FFBEDE3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145E9BA-0288-4DCF-D48F-ED01D118AB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5219AFB-D701-02ED-8F04-34B009BBA3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552CE36-C8F2-F8FA-9903-1E9CAAB8B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B9BF-78B8-480C-A844-A774D93E9602}" type="datetimeFigureOut">
              <a:rPr lang="pl-PL" smtClean="0"/>
              <a:t>2023-10-19</a:t>
            </a:fld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9001DD7-3AA2-DD52-D4EA-7F557714A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16E397A-5773-8E80-71A9-F87D7C8AA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C58D-9886-471F-9433-BA93F3661464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616127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EE7EB586-B23C-B748-A14C-C6A1460F7C11}" type="slidenum">
              <a:rPr lang="en-US" smtClean="0">
                <a:solidFill>
                  <a:srgbClr val="9E978E"/>
                </a:solidFill>
              </a:rPr>
              <a:pPr/>
              <a:t>‹#›</a:t>
            </a:fld>
            <a:endParaRPr lang="en-US" dirty="0">
              <a:solidFill>
                <a:srgbClr val="9E978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09599" y="1589015"/>
            <a:ext cx="1990132" cy="340783"/>
          </a:xfrm>
        </p:spPr>
        <p:txBody>
          <a:bodyPr/>
          <a:lstStyle>
            <a:lvl1pPr marL="0" indent="0">
              <a:buNone/>
              <a:defRPr sz="1600" b="1" baseline="0">
                <a:solidFill>
                  <a:schemeClr val="accent4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Title one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2855267" y="1589015"/>
            <a:ext cx="1990132" cy="340783"/>
          </a:xfrm>
        </p:spPr>
        <p:txBody>
          <a:bodyPr/>
          <a:lstStyle>
            <a:lvl1pPr marL="0" indent="0">
              <a:buNone/>
              <a:defRPr sz="1600" b="1" baseline="0">
                <a:solidFill>
                  <a:schemeClr val="accent4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Title two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5100935" y="1589015"/>
            <a:ext cx="1990132" cy="340783"/>
          </a:xfrm>
        </p:spPr>
        <p:txBody>
          <a:bodyPr/>
          <a:lstStyle>
            <a:lvl1pPr marL="0" indent="0">
              <a:buNone/>
              <a:defRPr sz="1600" b="1" baseline="0">
                <a:solidFill>
                  <a:schemeClr val="accent4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Title three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7346603" y="1589015"/>
            <a:ext cx="1990132" cy="34078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accent4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Title four</a:t>
            </a:r>
          </a:p>
        </p:txBody>
      </p:sp>
      <p:sp>
        <p:nvSpPr>
          <p:cNvPr id="21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9592269" y="1589015"/>
            <a:ext cx="1990132" cy="340783"/>
          </a:xfrm>
        </p:spPr>
        <p:txBody>
          <a:bodyPr>
            <a:noAutofit/>
          </a:bodyPr>
          <a:lstStyle>
            <a:lvl1pPr marL="0" indent="0">
              <a:buNone/>
              <a:defRPr sz="1600" b="1" baseline="0">
                <a:solidFill>
                  <a:schemeClr val="accent4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Title five</a:t>
            </a: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>
                <a:solidFill>
                  <a:srgbClr val="9E978E"/>
                </a:solidFill>
              </a:rPr>
              <a:t>© 2017 OTIS. OTIS PROPRIETARY INFORMATION.</a:t>
            </a:r>
          </a:p>
        </p:txBody>
      </p:sp>
      <p:sp>
        <p:nvSpPr>
          <p:cNvPr id="45" name="Text Placeholder 44"/>
          <p:cNvSpPr>
            <a:spLocks noGrp="1"/>
          </p:cNvSpPr>
          <p:nvPr>
            <p:ph type="body" sz="quarter" idx="33" hasCustomPrompt="1"/>
          </p:nvPr>
        </p:nvSpPr>
        <p:spPr>
          <a:xfrm>
            <a:off x="609600" y="2012951"/>
            <a:ext cx="1989667" cy="2055283"/>
          </a:xfrm>
        </p:spPr>
        <p:txBody>
          <a:bodyPr/>
          <a:lstStyle>
            <a:lvl1pPr marL="182875" indent="-182875">
              <a:buClr>
                <a:schemeClr val="accent4"/>
              </a:buClr>
              <a:buFont typeface="Arial"/>
              <a:buChar char="•"/>
              <a:defRPr sz="1200"/>
            </a:lvl1pPr>
          </a:lstStyle>
          <a:p>
            <a:pPr marL="137160" indent="-137160">
              <a:buFont typeface="Arial"/>
              <a:buChar char="•"/>
            </a:pPr>
            <a:r>
              <a:rPr lang="en-US" sz="1200"/>
              <a:t>Body copy one</a:t>
            </a:r>
          </a:p>
        </p:txBody>
      </p:sp>
      <p:sp>
        <p:nvSpPr>
          <p:cNvPr id="47" name="Text Placeholder 44"/>
          <p:cNvSpPr>
            <a:spLocks noGrp="1"/>
          </p:cNvSpPr>
          <p:nvPr>
            <p:ph type="body" sz="quarter" idx="34" hasCustomPrompt="1"/>
          </p:nvPr>
        </p:nvSpPr>
        <p:spPr>
          <a:xfrm>
            <a:off x="2855732" y="2012951"/>
            <a:ext cx="1989667" cy="2055283"/>
          </a:xfrm>
        </p:spPr>
        <p:txBody>
          <a:bodyPr/>
          <a:lstStyle>
            <a:lvl1pPr marL="182875" indent="-182875">
              <a:buClr>
                <a:schemeClr val="accent4"/>
              </a:buClr>
              <a:buFont typeface="Arial"/>
              <a:buChar char="•"/>
              <a:defRPr sz="1200"/>
            </a:lvl1pPr>
          </a:lstStyle>
          <a:p>
            <a:pPr marL="137160" indent="-137160">
              <a:buFont typeface="Arial"/>
              <a:buChar char="•"/>
            </a:pPr>
            <a:r>
              <a:rPr lang="en-US" sz="1200"/>
              <a:t>Body copy two</a:t>
            </a:r>
          </a:p>
        </p:txBody>
      </p:sp>
      <p:sp>
        <p:nvSpPr>
          <p:cNvPr id="48" name="Text Placeholder 44"/>
          <p:cNvSpPr>
            <a:spLocks noGrp="1"/>
          </p:cNvSpPr>
          <p:nvPr>
            <p:ph type="body" sz="quarter" idx="35" hasCustomPrompt="1"/>
          </p:nvPr>
        </p:nvSpPr>
        <p:spPr>
          <a:xfrm>
            <a:off x="5100935" y="2012951"/>
            <a:ext cx="1989667" cy="2055283"/>
          </a:xfrm>
        </p:spPr>
        <p:txBody>
          <a:bodyPr/>
          <a:lstStyle>
            <a:lvl1pPr marL="182875" indent="-182875">
              <a:buClr>
                <a:schemeClr val="accent4"/>
              </a:buClr>
              <a:buFont typeface="Arial"/>
              <a:buChar char="•"/>
              <a:defRPr sz="1200"/>
            </a:lvl1pPr>
          </a:lstStyle>
          <a:p>
            <a:pPr marL="137160" indent="-137160">
              <a:buFont typeface="Arial"/>
              <a:buChar char="•"/>
            </a:pPr>
            <a:r>
              <a:rPr lang="en-US" sz="1200"/>
              <a:t>Body copy three</a:t>
            </a:r>
          </a:p>
        </p:txBody>
      </p:sp>
      <p:sp>
        <p:nvSpPr>
          <p:cNvPr id="49" name="Text Placeholder 44"/>
          <p:cNvSpPr>
            <a:spLocks noGrp="1"/>
          </p:cNvSpPr>
          <p:nvPr>
            <p:ph type="body" sz="quarter" idx="36" hasCustomPrompt="1"/>
          </p:nvPr>
        </p:nvSpPr>
        <p:spPr>
          <a:xfrm>
            <a:off x="7346603" y="2012951"/>
            <a:ext cx="1989667" cy="2055283"/>
          </a:xfrm>
        </p:spPr>
        <p:txBody>
          <a:bodyPr>
            <a:normAutofit/>
          </a:bodyPr>
          <a:lstStyle>
            <a:lvl1pPr marL="182875" indent="-182875">
              <a:buClr>
                <a:schemeClr val="accent4"/>
              </a:buClr>
              <a:buFont typeface="Arial"/>
              <a:buChar char="•"/>
              <a:defRPr sz="1200"/>
            </a:lvl1pPr>
          </a:lstStyle>
          <a:p>
            <a:pPr marL="137160" indent="-137160">
              <a:buFont typeface="Arial"/>
              <a:buChar char="•"/>
            </a:pPr>
            <a:r>
              <a:rPr lang="en-US" sz="1200"/>
              <a:t>Body copy four</a:t>
            </a:r>
          </a:p>
        </p:txBody>
      </p:sp>
      <p:sp>
        <p:nvSpPr>
          <p:cNvPr id="50" name="Text Placeholder 44"/>
          <p:cNvSpPr>
            <a:spLocks noGrp="1"/>
          </p:cNvSpPr>
          <p:nvPr>
            <p:ph type="body" sz="quarter" idx="37" hasCustomPrompt="1"/>
          </p:nvPr>
        </p:nvSpPr>
        <p:spPr>
          <a:xfrm>
            <a:off x="9592735" y="2012951"/>
            <a:ext cx="1989667" cy="2055283"/>
          </a:xfrm>
        </p:spPr>
        <p:txBody>
          <a:bodyPr>
            <a:normAutofit/>
          </a:bodyPr>
          <a:lstStyle>
            <a:lvl1pPr marL="182875" indent="-182875">
              <a:buClr>
                <a:schemeClr val="accent4"/>
              </a:buClr>
              <a:buFont typeface="Arial"/>
              <a:buChar char="•"/>
              <a:defRPr sz="1200"/>
            </a:lvl1pPr>
          </a:lstStyle>
          <a:p>
            <a:pPr marL="137160" indent="-137160">
              <a:buFont typeface="Arial"/>
              <a:buChar char="•"/>
            </a:pPr>
            <a:r>
              <a:rPr lang="en-US" sz="1200"/>
              <a:t>Body copy five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1" y="87403"/>
            <a:ext cx="3043767" cy="433917"/>
          </a:xfrm>
        </p:spPr>
        <p:txBody>
          <a:bodyPr anchor="ctr">
            <a:noAutofit/>
          </a:bodyPr>
          <a:lstStyle>
            <a:lvl1pPr marL="0" indent="0">
              <a:buNone/>
              <a:defRPr sz="1067" baseline="0">
                <a:solidFill>
                  <a:schemeClr val="tx1"/>
                </a:solidFill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Optional chapter title</a:t>
            </a:r>
          </a:p>
        </p:txBody>
      </p:sp>
    </p:spTree>
    <p:extLst>
      <p:ext uri="{BB962C8B-B14F-4D97-AF65-F5344CB8AC3E}">
        <p14:creationId xmlns:p14="http://schemas.microsoft.com/office/powerpoint/2010/main" val="27239235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alpha val="4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609600" y="6126164"/>
            <a:ext cx="10972800" cy="0"/>
          </a:xfrm>
          <a:prstGeom prst="line">
            <a:avLst/>
          </a:prstGeom>
          <a:ln>
            <a:solidFill>
              <a:srgbClr val="CBA05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6324599"/>
            <a:ext cx="1016927" cy="332755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780808" y="6324599"/>
            <a:ext cx="5678165" cy="332756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© 2017 OTIS. OTIS PROPRIETARY INFORMATION.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1" y="87403"/>
            <a:ext cx="3043767" cy="433917"/>
          </a:xfrm>
        </p:spPr>
        <p:txBody>
          <a:bodyPr anchor="ctr">
            <a:noAutofit/>
          </a:bodyPr>
          <a:lstStyle>
            <a:lvl1pPr marL="0" indent="0">
              <a:buNone/>
              <a:defRPr sz="1067" baseline="0">
                <a:solidFill>
                  <a:schemeClr val="bg2"/>
                </a:solidFill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Optional chapter title</a:t>
            </a:r>
          </a:p>
        </p:txBody>
      </p:sp>
      <p:sp>
        <p:nvSpPr>
          <p:cNvPr id="14" name="Title 4"/>
          <p:cNvSpPr>
            <a:spLocks noGrp="1"/>
          </p:cNvSpPr>
          <p:nvPr>
            <p:ph type="title"/>
          </p:nvPr>
        </p:nvSpPr>
        <p:spPr>
          <a:xfrm>
            <a:off x="609600" y="2103967"/>
            <a:ext cx="5664200" cy="2142067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0" y="1621367"/>
            <a:ext cx="5664200" cy="397933"/>
          </a:xfrm>
        </p:spPr>
        <p:txBody>
          <a:bodyPr anchor="b">
            <a:noAutofit/>
          </a:bodyPr>
          <a:lstStyle>
            <a:lvl1pPr marL="0" indent="0">
              <a:buNone/>
              <a:defRPr sz="1867" b="1">
                <a:solidFill>
                  <a:srgbClr val="CBA052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3744107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r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© 2017 OTIS. OTIS PROPRIETARY INFORMATION.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09600" y="6126164"/>
            <a:ext cx="10972800" cy="0"/>
          </a:xfrm>
          <a:prstGeom prst="line">
            <a:avLst/>
          </a:prstGeom>
          <a:ln>
            <a:solidFill>
              <a:srgbClr val="CBA05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6324599"/>
            <a:ext cx="1016927" cy="332755"/>
          </a:xfrm>
          <a:prstGeom prst="rect">
            <a:avLst/>
          </a:prstGeom>
        </p:spPr>
      </p:pic>
      <p:sp>
        <p:nvSpPr>
          <p:cNvPr id="14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1" y="87403"/>
            <a:ext cx="3043767" cy="433917"/>
          </a:xfrm>
        </p:spPr>
        <p:txBody>
          <a:bodyPr anchor="ctr">
            <a:noAutofit/>
          </a:bodyPr>
          <a:lstStyle>
            <a:lvl1pPr marL="0" indent="0">
              <a:buNone/>
              <a:defRPr sz="1067" baseline="0">
                <a:solidFill>
                  <a:schemeClr val="bg2"/>
                </a:solidFill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Optional chapter title</a:t>
            </a:r>
          </a:p>
        </p:txBody>
      </p:sp>
      <p:sp>
        <p:nvSpPr>
          <p:cNvPr id="16" name="Title 4"/>
          <p:cNvSpPr>
            <a:spLocks noGrp="1"/>
          </p:cNvSpPr>
          <p:nvPr>
            <p:ph type="title"/>
          </p:nvPr>
        </p:nvSpPr>
        <p:spPr>
          <a:xfrm>
            <a:off x="609600" y="2103967"/>
            <a:ext cx="5664200" cy="2142067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0" y="1621367"/>
            <a:ext cx="5664200" cy="397933"/>
          </a:xfrm>
        </p:spPr>
        <p:txBody>
          <a:bodyPr anchor="b">
            <a:noAutofit/>
          </a:bodyPr>
          <a:lstStyle>
            <a:lvl1pPr marL="0" indent="0">
              <a:buNone/>
              <a:defRPr sz="1867" b="1">
                <a:solidFill>
                  <a:srgbClr val="CBA052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7412178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tern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12173964" cy="685799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© 2017 OTIS. OTIS PROPRIETARY INFORMATION.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09600" y="6126164"/>
            <a:ext cx="10972800" cy="0"/>
          </a:xfrm>
          <a:prstGeom prst="line">
            <a:avLst/>
          </a:prstGeom>
          <a:ln>
            <a:solidFill>
              <a:srgbClr val="CBA05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6324599"/>
            <a:ext cx="1016927" cy="332755"/>
          </a:xfrm>
          <a:prstGeom prst="rect">
            <a:avLst/>
          </a:prstGeom>
        </p:spPr>
      </p:pic>
      <p:sp>
        <p:nvSpPr>
          <p:cNvPr id="16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1" y="87403"/>
            <a:ext cx="3043767" cy="433917"/>
          </a:xfrm>
        </p:spPr>
        <p:txBody>
          <a:bodyPr anchor="ctr">
            <a:noAutofit/>
          </a:bodyPr>
          <a:lstStyle>
            <a:lvl1pPr marL="0" indent="0">
              <a:buNone/>
              <a:defRPr sz="1067" baseline="0">
                <a:solidFill>
                  <a:schemeClr val="bg2"/>
                </a:solidFill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Optional chapter title</a:t>
            </a:r>
          </a:p>
        </p:txBody>
      </p:sp>
      <p:sp>
        <p:nvSpPr>
          <p:cNvPr id="17" name="Title 4"/>
          <p:cNvSpPr>
            <a:spLocks noGrp="1"/>
          </p:cNvSpPr>
          <p:nvPr>
            <p:ph type="title"/>
          </p:nvPr>
        </p:nvSpPr>
        <p:spPr>
          <a:xfrm>
            <a:off x="609600" y="2103967"/>
            <a:ext cx="5664200" cy="2142067"/>
          </a:xfrm>
        </p:spPr>
        <p:txBody>
          <a:bodyPr anchor="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609600" y="1621367"/>
            <a:ext cx="5664200" cy="397933"/>
          </a:xfrm>
        </p:spPr>
        <p:txBody>
          <a:bodyPr anchor="b">
            <a:noAutofit/>
          </a:bodyPr>
          <a:lstStyle>
            <a:lvl1pPr marL="0" indent="0">
              <a:buNone/>
              <a:defRPr sz="1867" b="1">
                <a:solidFill>
                  <a:srgbClr val="CBA052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1311047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/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245942"/>
            <a:ext cx="10972800" cy="411740"/>
          </a:xfrm>
        </p:spPr>
        <p:txBody>
          <a:bodyPr anchor="t">
            <a:normAutofit/>
          </a:bodyPr>
          <a:lstStyle>
            <a:lvl1pPr marL="0" indent="0">
              <a:buNone/>
              <a:defRPr sz="1867" b="1">
                <a:solidFill>
                  <a:srgbClr val="CBA05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95349"/>
            <a:ext cx="8128000" cy="423081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E978E"/>
                </a:solidFill>
              </a:rPr>
              <a:t>© 2017 OTIS. OTIS PROPRIETARY INFORMATION.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87403"/>
            <a:ext cx="3043767" cy="433917"/>
          </a:xfrm>
        </p:spPr>
        <p:txBody>
          <a:bodyPr anchor="ctr">
            <a:noAutofit/>
          </a:bodyPr>
          <a:lstStyle>
            <a:lvl1pPr marL="0" indent="0">
              <a:buNone/>
              <a:defRPr sz="1067" baseline="0"/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Optional chapter title</a:t>
            </a:r>
          </a:p>
        </p:txBody>
      </p:sp>
    </p:spTree>
    <p:extLst>
      <p:ext uri="{BB962C8B-B14F-4D97-AF65-F5344CB8AC3E}">
        <p14:creationId xmlns:p14="http://schemas.microsoft.com/office/powerpoint/2010/main" val="8588745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/ Subheader In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95349"/>
            <a:ext cx="8128000" cy="4230815"/>
          </a:xfrm>
        </p:spPr>
        <p:txBody>
          <a:bodyPr>
            <a:norm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  <a:lvl2pPr>
              <a:defRPr sz="1600">
                <a:solidFill>
                  <a:srgbClr val="FFFFFF"/>
                </a:solidFill>
              </a:defRPr>
            </a:lvl2pPr>
            <a:lvl3pPr>
              <a:defRPr sz="1600">
                <a:solidFill>
                  <a:srgbClr val="FFFFFF"/>
                </a:solidFill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© 2017 OTIS. OTIS PROPRIETARY INFORMATION.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6324599"/>
            <a:ext cx="1016927" cy="332755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 flipH="1">
            <a:off x="609600" y="6126164"/>
            <a:ext cx="10972800" cy="0"/>
          </a:xfrm>
          <a:prstGeom prst="line">
            <a:avLst/>
          </a:prstGeom>
          <a:ln>
            <a:solidFill>
              <a:srgbClr val="CBA05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87403"/>
            <a:ext cx="3043767" cy="433917"/>
          </a:xfrm>
        </p:spPr>
        <p:txBody>
          <a:bodyPr anchor="ctr">
            <a:noAutofit/>
          </a:bodyPr>
          <a:lstStyle>
            <a:lvl1pPr marL="0" indent="0">
              <a:buNone/>
              <a:defRPr sz="1067" baseline="0">
                <a:solidFill>
                  <a:srgbClr val="FFFFFF"/>
                </a:solidFill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Optional chapter 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245942"/>
            <a:ext cx="10972800" cy="411740"/>
          </a:xfrm>
        </p:spPr>
        <p:txBody>
          <a:bodyPr anchor="t">
            <a:normAutofit/>
          </a:bodyPr>
          <a:lstStyle>
            <a:lvl1pPr marL="0" indent="0">
              <a:buNone/>
              <a:defRPr sz="1867" b="1">
                <a:solidFill>
                  <a:srgbClr val="CBA05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34253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9"/>
            <a:ext cx="81280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E978E"/>
                </a:solidFill>
              </a:rPr>
              <a:t>© 2017 OTIS. OTIS PROPRIETARY INFORMATION.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87403"/>
            <a:ext cx="3043767" cy="433917"/>
          </a:xfrm>
        </p:spPr>
        <p:txBody>
          <a:bodyPr anchor="ctr">
            <a:noAutofit/>
          </a:bodyPr>
          <a:lstStyle>
            <a:lvl1pPr marL="0" indent="0">
              <a:buNone/>
              <a:defRPr sz="1067" baseline="0"/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Optional chapter title</a:t>
            </a:r>
          </a:p>
        </p:txBody>
      </p:sp>
    </p:spTree>
    <p:extLst>
      <p:ext uri="{BB962C8B-B14F-4D97-AF65-F5344CB8AC3E}">
        <p14:creationId xmlns:p14="http://schemas.microsoft.com/office/powerpoint/2010/main" val="41164365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In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9"/>
            <a:ext cx="8128000" cy="452596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© 2017 OTIS. OTIS PROPRIETARY INFORMATION.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6324599"/>
            <a:ext cx="1016927" cy="332755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 flipH="1">
            <a:off x="609600" y="6126164"/>
            <a:ext cx="10972800" cy="0"/>
          </a:xfrm>
          <a:prstGeom prst="line">
            <a:avLst/>
          </a:prstGeom>
          <a:ln>
            <a:solidFill>
              <a:srgbClr val="CBA05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87403"/>
            <a:ext cx="3043767" cy="433917"/>
          </a:xfrm>
        </p:spPr>
        <p:txBody>
          <a:bodyPr anchor="ctr">
            <a:noAutofit/>
          </a:bodyPr>
          <a:lstStyle>
            <a:lvl1pPr marL="0" indent="0">
              <a:buNone/>
              <a:defRPr sz="1067" baseline="0">
                <a:solidFill>
                  <a:srgbClr val="FFFFFF"/>
                </a:solidFill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Optional chapter title</a:t>
            </a:r>
          </a:p>
        </p:txBody>
      </p:sp>
    </p:spTree>
    <p:extLst>
      <p:ext uri="{BB962C8B-B14F-4D97-AF65-F5344CB8AC3E}">
        <p14:creationId xmlns:p14="http://schemas.microsoft.com/office/powerpoint/2010/main" val="20524913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/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95349"/>
            <a:ext cx="5386917" cy="423081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95349"/>
            <a:ext cx="5389033" cy="423081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E978E"/>
                </a:solidFill>
              </a:rPr>
              <a:t>© 2017 OTIS. OTIS PROPRIETARY INFORMATION.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1" y="87403"/>
            <a:ext cx="3043767" cy="433917"/>
          </a:xfrm>
        </p:spPr>
        <p:txBody>
          <a:bodyPr anchor="ctr">
            <a:noAutofit/>
          </a:bodyPr>
          <a:lstStyle>
            <a:lvl1pPr marL="0" indent="0">
              <a:buNone/>
              <a:defRPr sz="1067" baseline="0"/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Optional chapter 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245942"/>
            <a:ext cx="5386917" cy="411740"/>
          </a:xfrm>
        </p:spPr>
        <p:txBody>
          <a:bodyPr anchor="t">
            <a:normAutofit/>
          </a:bodyPr>
          <a:lstStyle>
            <a:lvl1pPr marL="0" indent="0">
              <a:buNone/>
              <a:defRPr sz="1867" b="1">
                <a:solidFill>
                  <a:srgbClr val="CBA05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6195484" y="1245942"/>
            <a:ext cx="5386917" cy="411740"/>
          </a:xfrm>
        </p:spPr>
        <p:txBody>
          <a:bodyPr anchor="t">
            <a:normAutofit/>
          </a:bodyPr>
          <a:lstStyle>
            <a:lvl1pPr marL="0" indent="0">
              <a:buNone/>
              <a:defRPr sz="1867" b="1">
                <a:solidFill>
                  <a:srgbClr val="CBA05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49163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17639"/>
            <a:ext cx="5384800" cy="339407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7639"/>
            <a:ext cx="5384800" cy="339407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E978E"/>
                </a:solidFill>
              </a:rPr>
              <a:t>© 2017 OTIS. OTIS PROPRIETARY INFORMATION.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87403"/>
            <a:ext cx="3043767" cy="433917"/>
          </a:xfrm>
        </p:spPr>
        <p:txBody>
          <a:bodyPr anchor="ctr">
            <a:noAutofit/>
          </a:bodyPr>
          <a:lstStyle>
            <a:lvl1pPr marL="0" indent="0">
              <a:buNone/>
              <a:defRPr sz="1067" baseline="0"/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Optional chapter title</a:t>
            </a:r>
          </a:p>
        </p:txBody>
      </p:sp>
    </p:spTree>
    <p:extLst>
      <p:ext uri="{BB962C8B-B14F-4D97-AF65-F5344CB8AC3E}">
        <p14:creationId xmlns:p14="http://schemas.microsoft.com/office/powerpoint/2010/main" val="2273982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1754DE-5C77-BCDE-F983-8604BF8A2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D9256E7-9D29-9250-72CC-FFA1BE454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6B3EF75-F7BD-CA58-3EC7-9012876A3D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98DAF6E-B11A-4199-1240-49A46C83A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CF6591C-A7A6-E446-D291-9CE4532C90C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46CFCDD4-A5E4-7228-54FD-22986A35A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B9BF-78B8-480C-A844-A774D93E9602}" type="datetimeFigureOut">
              <a:rPr lang="pl-PL" smtClean="0"/>
              <a:t>2023-10-19</a:t>
            </a:fld>
            <a:endParaRPr lang="pl-PL" dirty="0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2E5F7498-68B7-4F59-154A-DC74CEA4A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2C8279E2-AAC0-5431-1159-01C808579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C58D-9886-471F-9433-BA93F3661464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294531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/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E978E"/>
                </a:solidFill>
              </a:rPr>
              <a:t>© 2017 OTIS. OTIS PROPRIETARY INFORMATION.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895349"/>
            <a:ext cx="3535680" cy="3671889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8046720" y="1895349"/>
            <a:ext cx="3535680" cy="3671889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2"/>
          </p:nvPr>
        </p:nvSpPr>
        <p:spPr>
          <a:xfrm>
            <a:off x="4328160" y="1895349"/>
            <a:ext cx="3535680" cy="3671889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1" y="87403"/>
            <a:ext cx="3043767" cy="433917"/>
          </a:xfrm>
        </p:spPr>
        <p:txBody>
          <a:bodyPr anchor="ctr">
            <a:noAutofit/>
          </a:bodyPr>
          <a:lstStyle>
            <a:lvl1pPr marL="0" indent="0">
              <a:buNone/>
              <a:defRPr sz="1067" baseline="0"/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Optional chapter title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609600" y="1245942"/>
            <a:ext cx="10972800" cy="411740"/>
          </a:xfrm>
        </p:spPr>
        <p:txBody>
          <a:bodyPr anchor="t">
            <a:normAutofit/>
          </a:bodyPr>
          <a:lstStyle>
            <a:lvl1pPr marL="0" indent="0">
              <a:buNone/>
              <a:defRPr sz="1867" b="1">
                <a:solidFill>
                  <a:srgbClr val="CBA05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92456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E978E"/>
                </a:solidFill>
              </a:rPr>
              <a:t>© 2017 OTIS. OTIS PROPRIETARY INFORMATION.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17639"/>
            <a:ext cx="3535680" cy="357663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8046720" y="1417639"/>
            <a:ext cx="3535680" cy="357663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2"/>
          </p:nvPr>
        </p:nvSpPr>
        <p:spPr>
          <a:xfrm>
            <a:off x="4328160" y="1417639"/>
            <a:ext cx="3535680" cy="357663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1" y="87403"/>
            <a:ext cx="3043767" cy="433917"/>
          </a:xfrm>
        </p:spPr>
        <p:txBody>
          <a:bodyPr anchor="ctr">
            <a:noAutofit/>
          </a:bodyPr>
          <a:lstStyle>
            <a:lvl1pPr marL="0" indent="0">
              <a:buNone/>
              <a:defRPr sz="1067" baseline="0"/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Optional chapter title</a:t>
            </a:r>
          </a:p>
        </p:txBody>
      </p:sp>
    </p:spTree>
    <p:extLst>
      <p:ext uri="{BB962C8B-B14F-4D97-AF65-F5344CB8AC3E}">
        <p14:creationId xmlns:p14="http://schemas.microsoft.com/office/powerpoint/2010/main" val="16464172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w/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E978E"/>
                </a:solidFill>
              </a:rPr>
              <a:t>© 2017 OTIS. OTIS PROPRIETARY INFORMATION.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1655644" y="1718183"/>
            <a:ext cx="1462617" cy="146473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5373241" y="1718183"/>
            <a:ext cx="1462617" cy="146473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9090838" y="1718183"/>
            <a:ext cx="1462617" cy="146473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9" hasCustomPrompt="1"/>
          </p:nvPr>
        </p:nvSpPr>
        <p:spPr>
          <a:xfrm>
            <a:off x="1171213" y="3124817"/>
            <a:ext cx="2438400" cy="456508"/>
          </a:xfrm>
        </p:spPr>
        <p:txBody>
          <a:bodyPr anchor="ctr">
            <a:noAutofit/>
          </a:bodyPr>
          <a:lstStyle>
            <a:lvl1pPr marL="0" indent="0" algn="ctr">
              <a:buNone/>
              <a:defRPr sz="1333" b="1">
                <a:solidFill>
                  <a:srgbClr val="CBA052"/>
                </a:solidFill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ICON CAPTION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0" hasCustomPrompt="1"/>
          </p:nvPr>
        </p:nvSpPr>
        <p:spPr>
          <a:xfrm>
            <a:off x="4876800" y="3124817"/>
            <a:ext cx="2438400" cy="456508"/>
          </a:xfrm>
        </p:spPr>
        <p:txBody>
          <a:bodyPr anchor="ctr">
            <a:noAutofit/>
          </a:bodyPr>
          <a:lstStyle>
            <a:lvl1pPr marL="0" indent="0" algn="ctr">
              <a:buNone/>
              <a:defRPr sz="1333" b="1">
                <a:solidFill>
                  <a:srgbClr val="CBA052"/>
                </a:solidFill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ICON CAPTION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21" hasCustomPrompt="1"/>
          </p:nvPr>
        </p:nvSpPr>
        <p:spPr>
          <a:xfrm>
            <a:off x="8608744" y="3124817"/>
            <a:ext cx="2438400" cy="456508"/>
          </a:xfrm>
        </p:spPr>
        <p:txBody>
          <a:bodyPr anchor="ctr">
            <a:noAutofit/>
          </a:bodyPr>
          <a:lstStyle>
            <a:lvl1pPr marL="0" indent="0" algn="ctr">
              <a:buNone/>
              <a:defRPr sz="1333" b="1">
                <a:solidFill>
                  <a:srgbClr val="CBA052"/>
                </a:solidFill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ICON CAPTION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3" hasCustomPrompt="1"/>
          </p:nvPr>
        </p:nvSpPr>
        <p:spPr>
          <a:xfrm>
            <a:off x="609601" y="87403"/>
            <a:ext cx="3043767" cy="433917"/>
          </a:xfrm>
        </p:spPr>
        <p:txBody>
          <a:bodyPr anchor="ctr">
            <a:noAutofit/>
          </a:bodyPr>
          <a:lstStyle>
            <a:lvl1pPr marL="0" indent="0">
              <a:buNone/>
              <a:defRPr sz="1067" baseline="0"/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Optional chapter title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idx="24" hasCustomPrompt="1"/>
          </p:nvPr>
        </p:nvSpPr>
        <p:spPr>
          <a:xfrm>
            <a:off x="609600" y="1245942"/>
            <a:ext cx="10972800" cy="411740"/>
          </a:xfrm>
        </p:spPr>
        <p:txBody>
          <a:bodyPr anchor="t">
            <a:normAutofit/>
          </a:bodyPr>
          <a:lstStyle>
            <a:lvl1pPr marL="0" indent="0">
              <a:buNone/>
              <a:defRPr sz="1867" b="1">
                <a:solidFill>
                  <a:srgbClr val="CBA05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half" idx="25"/>
          </p:nvPr>
        </p:nvSpPr>
        <p:spPr>
          <a:xfrm>
            <a:off x="609600" y="3693565"/>
            <a:ext cx="3535680" cy="224104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26"/>
          </p:nvPr>
        </p:nvSpPr>
        <p:spPr>
          <a:xfrm>
            <a:off x="4328160" y="3693565"/>
            <a:ext cx="3535680" cy="2241041"/>
          </a:xfrm>
          <a:ln>
            <a:noFill/>
          </a:ln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sz="half" idx="27"/>
          </p:nvPr>
        </p:nvSpPr>
        <p:spPr>
          <a:xfrm>
            <a:off x="8046720" y="3693565"/>
            <a:ext cx="3535680" cy="2241041"/>
          </a:xfrm>
          <a:ln>
            <a:noFill/>
          </a:ln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252074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w/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E978E"/>
                </a:solidFill>
              </a:rPr>
              <a:t>© 2017 OTIS. OTIS PROPRIETARY INFORMATION.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1097493" y="1718183"/>
            <a:ext cx="1462617" cy="146473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3971488" y="1718183"/>
            <a:ext cx="1462617" cy="146473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6845482" y="1718183"/>
            <a:ext cx="1462617" cy="146473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7" hasCustomPrompt="1"/>
          </p:nvPr>
        </p:nvSpPr>
        <p:spPr>
          <a:xfrm>
            <a:off x="9719221" y="1718183"/>
            <a:ext cx="1462617" cy="146473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9" hasCustomPrompt="1"/>
          </p:nvPr>
        </p:nvSpPr>
        <p:spPr>
          <a:xfrm>
            <a:off x="609600" y="3124817"/>
            <a:ext cx="2438400" cy="456508"/>
          </a:xfrm>
        </p:spPr>
        <p:txBody>
          <a:bodyPr anchor="ctr">
            <a:noAutofit/>
          </a:bodyPr>
          <a:lstStyle>
            <a:lvl1pPr marL="0" indent="0" algn="ctr">
              <a:buNone/>
              <a:defRPr sz="1333" b="1">
                <a:solidFill>
                  <a:srgbClr val="CBA052"/>
                </a:solidFill>
              </a:defRPr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ICON CAPTION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20" hasCustomPrompt="1"/>
          </p:nvPr>
        </p:nvSpPr>
        <p:spPr>
          <a:xfrm>
            <a:off x="6357589" y="3124817"/>
            <a:ext cx="2438400" cy="456508"/>
          </a:xfrm>
        </p:spPr>
        <p:txBody>
          <a:bodyPr anchor="ctr">
            <a:noAutofit/>
          </a:bodyPr>
          <a:lstStyle>
            <a:lvl1pPr marL="0" indent="0" algn="ctr">
              <a:buNone/>
              <a:defRPr sz="1333" b="1">
                <a:solidFill>
                  <a:srgbClr val="CBA052"/>
                </a:solidFill>
              </a:defRPr>
            </a:lvl1pPr>
            <a:lvl2pPr marL="609585" indent="0">
              <a:buNone/>
              <a:defRPr sz="1600" b="1">
                <a:solidFill>
                  <a:schemeClr val="accent2"/>
                </a:solidFill>
              </a:defRPr>
            </a:lvl2pPr>
            <a:lvl3pPr marL="1219170" indent="0">
              <a:buNone/>
              <a:defRPr sz="1600" b="1">
                <a:solidFill>
                  <a:schemeClr val="accent2"/>
                </a:solidFill>
              </a:defRPr>
            </a:lvl3pPr>
            <a:lvl4pPr marL="1828754" indent="0">
              <a:buNone/>
              <a:defRPr sz="1600" b="1">
                <a:solidFill>
                  <a:schemeClr val="accent2"/>
                </a:solidFill>
              </a:defRPr>
            </a:lvl4pPr>
            <a:lvl5pPr marL="2438339" indent="0">
              <a:buNone/>
              <a:defRPr sz="1600" b="1">
                <a:solidFill>
                  <a:schemeClr val="accent2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ICON CAPTION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21" hasCustomPrompt="1"/>
          </p:nvPr>
        </p:nvSpPr>
        <p:spPr>
          <a:xfrm>
            <a:off x="3483595" y="3124817"/>
            <a:ext cx="2438400" cy="456508"/>
          </a:xfrm>
        </p:spPr>
        <p:txBody>
          <a:bodyPr anchor="ctr">
            <a:noAutofit/>
          </a:bodyPr>
          <a:lstStyle>
            <a:lvl1pPr marL="0" indent="0" algn="ctr">
              <a:buNone/>
              <a:defRPr sz="1333" b="1">
                <a:solidFill>
                  <a:srgbClr val="CBA052"/>
                </a:solidFill>
              </a:defRPr>
            </a:lvl1pPr>
            <a:lvl2pPr marL="609585" indent="0">
              <a:buNone/>
              <a:defRPr sz="1600" b="1">
                <a:solidFill>
                  <a:schemeClr val="accent2"/>
                </a:solidFill>
              </a:defRPr>
            </a:lvl2pPr>
            <a:lvl3pPr marL="1219170" indent="0">
              <a:buNone/>
              <a:defRPr sz="1600" b="1">
                <a:solidFill>
                  <a:schemeClr val="accent2"/>
                </a:solidFill>
              </a:defRPr>
            </a:lvl3pPr>
            <a:lvl4pPr marL="1828754" indent="0">
              <a:buNone/>
              <a:defRPr sz="1600" b="1">
                <a:solidFill>
                  <a:schemeClr val="accent2"/>
                </a:solidFill>
              </a:defRPr>
            </a:lvl4pPr>
            <a:lvl5pPr marL="2438339" indent="0">
              <a:buNone/>
              <a:defRPr sz="1600" b="1">
                <a:solidFill>
                  <a:schemeClr val="accent2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ICON CAPTION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half" idx="22" hasCustomPrompt="1"/>
          </p:nvPr>
        </p:nvSpPr>
        <p:spPr>
          <a:xfrm>
            <a:off x="9231584" y="3124817"/>
            <a:ext cx="2438400" cy="456508"/>
          </a:xfrm>
        </p:spPr>
        <p:txBody>
          <a:bodyPr anchor="ctr">
            <a:noAutofit/>
          </a:bodyPr>
          <a:lstStyle>
            <a:lvl1pPr marL="0" indent="0" algn="ctr">
              <a:buNone/>
              <a:defRPr sz="1333" b="1">
                <a:solidFill>
                  <a:srgbClr val="CBA052"/>
                </a:solidFill>
              </a:defRPr>
            </a:lvl1pPr>
            <a:lvl2pPr marL="609585" indent="0">
              <a:buNone/>
              <a:defRPr sz="1600" b="1">
                <a:solidFill>
                  <a:schemeClr val="accent2"/>
                </a:solidFill>
              </a:defRPr>
            </a:lvl2pPr>
            <a:lvl3pPr marL="1219170" indent="0">
              <a:buNone/>
              <a:defRPr sz="1600" b="1">
                <a:solidFill>
                  <a:schemeClr val="accent2"/>
                </a:solidFill>
              </a:defRPr>
            </a:lvl3pPr>
            <a:lvl4pPr marL="1828754" indent="0">
              <a:buNone/>
              <a:defRPr sz="1600" b="1">
                <a:solidFill>
                  <a:schemeClr val="accent2"/>
                </a:solidFill>
              </a:defRPr>
            </a:lvl4pPr>
            <a:lvl5pPr marL="2438339" indent="0">
              <a:buNone/>
              <a:defRPr sz="1600" b="1">
                <a:solidFill>
                  <a:schemeClr val="accent2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ICON CAPTION</a:t>
            </a: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24" hasCustomPrompt="1"/>
          </p:nvPr>
        </p:nvSpPr>
        <p:spPr>
          <a:xfrm>
            <a:off x="609601" y="87403"/>
            <a:ext cx="3043767" cy="433917"/>
          </a:xfrm>
        </p:spPr>
        <p:txBody>
          <a:bodyPr anchor="ctr">
            <a:noAutofit/>
          </a:bodyPr>
          <a:lstStyle>
            <a:lvl1pPr marL="0" indent="0">
              <a:buNone/>
              <a:defRPr sz="1067" baseline="0"/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Optional chapter title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609600" y="1245942"/>
            <a:ext cx="10972800" cy="411740"/>
          </a:xfrm>
        </p:spPr>
        <p:txBody>
          <a:bodyPr anchor="t">
            <a:normAutofit/>
          </a:bodyPr>
          <a:lstStyle>
            <a:lvl1pPr marL="0" indent="0">
              <a:buNone/>
              <a:defRPr sz="1867" b="1">
                <a:solidFill>
                  <a:srgbClr val="CBA05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26"/>
          </p:nvPr>
        </p:nvSpPr>
        <p:spPr>
          <a:xfrm>
            <a:off x="609600" y="3693565"/>
            <a:ext cx="2438400" cy="224104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Content Placeholder 2"/>
          <p:cNvSpPr>
            <a:spLocks noGrp="1"/>
          </p:cNvSpPr>
          <p:nvPr>
            <p:ph sz="half" idx="27"/>
          </p:nvPr>
        </p:nvSpPr>
        <p:spPr>
          <a:xfrm>
            <a:off x="3483595" y="3693565"/>
            <a:ext cx="2438400" cy="224104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Content Placeholder 2"/>
          <p:cNvSpPr>
            <a:spLocks noGrp="1"/>
          </p:cNvSpPr>
          <p:nvPr>
            <p:ph sz="half" idx="28"/>
          </p:nvPr>
        </p:nvSpPr>
        <p:spPr>
          <a:xfrm>
            <a:off x="6357589" y="3693565"/>
            <a:ext cx="2438400" cy="224104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Content Placeholder 2"/>
          <p:cNvSpPr>
            <a:spLocks noGrp="1"/>
          </p:cNvSpPr>
          <p:nvPr>
            <p:ph sz="half" idx="29"/>
          </p:nvPr>
        </p:nvSpPr>
        <p:spPr>
          <a:xfrm>
            <a:off x="9231584" y="3693565"/>
            <a:ext cx="2438400" cy="224104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7247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599" y="1535113"/>
            <a:ext cx="9765765" cy="3279071"/>
          </a:xfrm>
        </p:spPr>
        <p:txBody>
          <a:bodyPr anchor="ctr">
            <a:normAutofit/>
          </a:bodyPr>
          <a:lstStyle>
            <a:lvl1pPr marL="0" indent="0">
              <a:buNone/>
              <a:defRPr sz="4800" b="0" i="0">
                <a:solidFill>
                  <a:srgbClr val="CBA052"/>
                </a:solidFill>
                <a:latin typeface="Georgia"/>
                <a:cs typeface="Georgia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4915268"/>
            <a:ext cx="9765765" cy="1003533"/>
          </a:xfrm>
        </p:spPr>
        <p:txBody>
          <a:bodyPr>
            <a:noAutofit/>
          </a:bodyPr>
          <a:lstStyle>
            <a:lvl1pPr marL="0" indent="0" algn="r">
              <a:buNone/>
              <a:defRPr sz="1867" i="0"/>
            </a:lvl1pPr>
            <a:lvl2pPr marL="609585" indent="0" algn="r">
              <a:buNone/>
              <a:defRPr sz="1867" i="0"/>
            </a:lvl2pPr>
            <a:lvl3pPr marL="1219170" indent="0" algn="r">
              <a:buNone/>
              <a:defRPr sz="1867" i="0"/>
            </a:lvl3pPr>
            <a:lvl4pPr marL="1828754" indent="0" algn="r">
              <a:buNone/>
              <a:defRPr sz="1867" i="0"/>
            </a:lvl4pPr>
            <a:lvl5pPr marL="2438339" indent="0" algn="r">
              <a:buNone/>
              <a:defRPr sz="1867" i="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E978E"/>
                </a:solidFill>
              </a:rPr>
              <a:t>© 2017 OTIS. OTIS PROPRIETARY INFORMATION.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87403"/>
            <a:ext cx="3043767" cy="433917"/>
          </a:xfrm>
        </p:spPr>
        <p:txBody>
          <a:bodyPr anchor="ctr">
            <a:noAutofit/>
          </a:bodyPr>
          <a:lstStyle>
            <a:lvl1pPr marL="0" indent="0">
              <a:buNone/>
              <a:defRPr sz="1067" baseline="0"/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Optional chapter title</a:t>
            </a:r>
          </a:p>
        </p:txBody>
      </p:sp>
    </p:spTree>
    <p:extLst>
      <p:ext uri="{BB962C8B-B14F-4D97-AF65-F5344CB8AC3E}">
        <p14:creationId xmlns:p14="http://schemas.microsoft.com/office/powerpoint/2010/main" val="41501605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gacy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flipH="1">
            <a:off x="609600" y="6126164"/>
            <a:ext cx="10972800" cy="0"/>
          </a:xfrm>
          <a:prstGeom prst="line">
            <a:avLst/>
          </a:prstGeom>
          <a:ln>
            <a:solidFill>
              <a:srgbClr val="CBA05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599" y="1151880"/>
            <a:ext cx="9765765" cy="3063997"/>
          </a:xfrm>
        </p:spPr>
        <p:txBody>
          <a:bodyPr anchor="ctr">
            <a:normAutofit/>
          </a:bodyPr>
          <a:lstStyle>
            <a:lvl1pPr marL="0" indent="0">
              <a:buNone/>
              <a:defRPr sz="4800" b="0" i="0">
                <a:solidFill>
                  <a:schemeClr val="bg1"/>
                </a:solidFill>
                <a:latin typeface="Georgia"/>
                <a:cs typeface="Georgia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609599" y="4215878"/>
            <a:ext cx="9765765" cy="1702925"/>
          </a:xfrm>
        </p:spPr>
        <p:txBody>
          <a:bodyPr>
            <a:noAutofit/>
          </a:bodyPr>
          <a:lstStyle>
            <a:lvl1pPr marL="0" indent="0" algn="l">
              <a:buNone/>
              <a:defRPr sz="1600" i="0">
                <a:solidFill>
                  <a:schemeClr val="bg1"/>
                </a:solidFill>
              </a:defRPr>
            </a:lvl1pPr>
            <a:lvl2pPr marL="609585" indent="0" algn="l">
              <a:buNone/>
              <a:defRPr sz="1600" i="0">
                <a:solidFill>
                  <a:schemeClr val="bg1"/>
                </a:solidFill>
              </a:defRPr>
            </a:lvl2pPr>
            <a:lvl3pPr marL="1219170" indent="0" algn="l">
              <a:buNone/>
              <a:defRPr sz="1600" i="0">
                <a:solidFill>
                  <a:schemeClr val="bg1"/>
                </a:solidFill>
              </a:defRPr>
            </a:lvl3pPr>
            <a:lvl4pPr marL="1828754" indent="0" algn="l">
              <a:buNone/>
              <a:defRPr sz="1600" i="0">
                <a:solidFill>
                  <a:schemeClr val="bg1"/>
                </a:solidFill>
              </a:defRPr>
            </a:lvl4pPr>
            <a:lvl5pPr marL="2438339" indent="0" algn="l">
              <a:buNone/>
              <a:defRPr sz="1600" i="0">
                <a:solidFill>
                  <a:schemeClr val="bg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© 2017 OTIS. OTIS PROPRIETARY INFORMATION.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6324599"/>
            <a:ext cx="1016927" cy="332755"/>
          </a:xfrm>
          <a:prstGeom prst="rect">
            <a:avLst/>
          </a:prstGeom>
        </p:spPr>
      </p:pic>
      <p:sp>
        <p:nvSpPr>
          <p:cNvPr id="14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87403"/>
            <a:ext cx="3043767" cy="433917"/>
          </a:xfrm>
        </p:spPr>
        <p:txBody>
          <a:bodyPr anchor="ctr">
            <a:noAutofit/>
          </a:bodyPr>
          <a:lstStyle>
            <a:lvl1pPr marL="0" indent="0">
              <a:buNone/>
              <a:defRPr sz="1067" baseline="0">
                <a:solidFill>
                  <a:srgbClr val="FFFFFF"/>
                </a:solidFill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Optional chapter 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CBA05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77273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ue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820584"/>
          </a:xfrm>
          <a:solidFill>
            <a:schemeClr val="tx1"/>
          </a:solidFill>
          <a:ln>
            <a:noFill/>
          </a:ln>
        </p:spPr>
        <p:txBody>
          <a:bodyPr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>
                <a:solidFill>
                  <a:srgbClr val="9E978E"/>
                </a:solidFill>
              </a:rPr>
              <a:t>© 2017 OTIS. OTIS PROPRIETARY INFORMATION.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09601" y="87403"/>
            <a:ext cx="3043767" cy="433917"/>
          </a:xfrm>
        </p:spPr>
        <p:txBody>
          <a:bodyPr anchor="ctr">
            <a:noAutofit/>
          </a:bodyPr>
          <a:lstStyle>
            <a:lvl1pPr marL="0" indent="0">
              <a:buNone/>
              <a:defRPr sz="1067" baseline="0">
                <a:solidFill>
                  <a:srgbClr val="FFFFFF"/>
                </a:solidFill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Optional chapter title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609600" y="4045763"/>
            <a:ext cx="10972800" cy="411740"/>
          </a:xfrm>
        </p:spPr>
        <p:txBody>
          <a:bodyPr anchor="t">
            <a:normAutofit/>
          </a:bodyPr>
          <a:lstStyle>
            <a:lvl1pPr marL="0" indent="0">
              <a:buNone/>
              <a:defRPr sz="1867" b="1">
                <a:solidFill>
                  <a:srgbClr val="CBA05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26"/>
          </p:nvPr>
        </p:nvSpPr>
        <p:spPr>
          <a:xfrm>
            <a:off x="609600" y="4552079"/>
            <a:ext cx="7149851" cy="138252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 sz="1600"/>
            </a:lvl2pPr>
            <a:lvl3pPr marL="1219170" indent="0">
              <a:buNone/>
              <a:defRPr sz="1600"/>
            </a:lvl3pPr>
            <a:lvl4pPr marL="1828754" indent="0">
              <a:buNone/>
              <a:defRPr sz="1600"/>
            </a:lvl4pPr>
            <a:lvl5pPr marL="2438339" indent="0">
              <a:buNone/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843283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solidFill>
            <a:srgbClr val="9E978E"/>
          </a:solidFill>
        </p:spPr>
        <p:txBody>
          <a:bodyPr anchor="ctr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Insert product overview background image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1" y="0"/>
            <a:ext cx="5829759" cy="6858000"/>
          </a:xfrm>
          <a:gradFill flip="none" rotWithShape="1">
            <a:gsLst>
              <a:gs pos="0">
                <a:schemeClr val="bg1">
                  <a:alpha val="80000"/>
                </a:schemeClr>
              </a:gs>
              <a:gs pos="95000">
                <a:srgbClr val="FFFFFF">
                  <a:alpha val="0"/>
                </a:srgbClr>
              </a:gs>
            </a:gsLst>
            <a:lin ang="0" scaled="1"/>
            <a:tileRect/>
          </a:grad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9601" y="1661585"/>
            <a:ext cx="3608340" cy="4161367"/>
          </a:xfrm>
          <a:noFill/>
        </p:spPr>
        <p:txBody>
          <a:bodyPr/>
          <a:lstStyle>
            <a:lvl1pPr marL="0" indent="0">
              <a:buNone/>
              <a:defRPr/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able Placeholder 12"/>
          <p:cNvSpPr>
            <a:spLocks noGrp="1"/>
          </p:cNvSpPr>
          <p:nvPr>
            <p:ph type="tbl" sz="quarter" idx="14" hasCustomPrompt="1"/>
          </p:nvPr>
        </p:nvSpPr>
        <p:spPr>
          <a:xfrm>
            <a:off x="6267451" y="1744134"/>
            <a:ext cx="5314949" cy="2571751"/>
          </a:xfrm>
          <a:noFill/>
          <a:ln>
            <a:noFill/>
          </a:ln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US" dirty="0"/>
              <a:t>Insert table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9" hasCustomPrompt="1"/>
          </p:nvPr>
        </p:nvSpPr>
        <p:spPr>
          <a:xfrm>
            <a:off x="609601" y="87403"/>
            <a:ext cx="3043767" cy="433917"/>
          </a:xfrm>
        </p:spPr>
        <p:txBody>
          <a:bodyPr anchor="ctr">
            <a:noAutofit/>
          </a:bodyPr>
          <a:lstStyle>
            <a:lvl1pPr marL="0" indent="0">
              <a:buNone/>
              <a:defRPr sz="1067" baseline="0"/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Optional chapter title</a:t>
            </a:r>
          </a:p>
        </p:txBody>
      </p:sp>
    </p:spTree>
    <p:extLst>
      <p:ext uri="{BB962C8B-B14F-4D97-AF65-F5344CB8AC3E}">
        <p14:creationId xmlns:p14="http://schemas.microsoft.com/office/powerpoint/2010/main" val="6834048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ue Prop Vertical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3"/>
          </a:solidFill>
        </p:spPr>
        <p:txBody>
          <a:bodyPr anchor="ctr">
            <a:normAutofit/>
          </a:bodyPr>
          <a:lstStyle>
            <a:lvl1pPr algn="r">
              <a:defRPr sz="16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5164667" cy="6858000"/>
          </a:xfrm>
          <a:solidFill>
            <a:schemeClr val="tx1">
              <a:alpha val="9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1" y="3250190"/>
            <a:ext cx="3935767" cy="2617671"/>
          </a:xfrm>
        </p:spPr>
        <p:txBody>
          <a:bodyPr>
            <a:normAutofit/>
          </a:bodyPr>
          <a:lstStyle>
            <a:lvl1pPr marL="380990" indent="-380990">
              <a:buFont typeface="Arial"/>
              <a:buChar char="•"/>
              <a:defRPr sz="1600">
                <a:solidFill>
                  <a:schemeClr val="bg1"/>
                </a:solidFill>
              </a:defRPr>
            </a:lvl1pPr>
            <a:lvl2pPr marL="990575" indent="-380990">
              <a:buFont typeface="Arial"/>
              <a:buChar char="•"/>
              <a:defRPr sz="1600">
                <a:solidFill>
                  <a:schemeClr val="bg1"/>
                </a:solidFill>
              </a:defRPr>
            </a:lvl2pPr>
            <a:lvl3pPr marL="1600160" indent="-380990">
              <a:buFont typeface="Arial"/>
              <a:buChar char="•"/>
              <a:defRPr sz="1600">
                <a:solidFill>
                  <a:schemeClr val="bg1"/>
                </a:solidFill>
              </a:defRPr>
            </a:lvl3pPr>
            <a:lvl4pPr marL="2209745" indent="-380990">
              <a:buFont typeface="Arial"/>
              <a:buChar char="•"/>
              <a:defRPr sz="1600">
                <a:solidFill>
                  <a:schemeClr val="bg1"/>
                </a:solidFill>
              </a:defRPr>
            </a:lvl4pPr>
            <a:lvl5pPr marL="2819330" indent="-380990">
              <a:buFont typeface="Arial"/>
              <a:buChar char="•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609601" y="87403"/>
            <a:ext cx="3043767" cy="433917"/>
          </a:xfrm>
        </p:spPr>
        <p:txBody>
          <a:bodyPr anchor="ctr">
            <a:noAutofit/>
          </a:bodyPr>
          <a:lstStyle>
            <a:lvl1pPr marL="0" indent="0">
              <a:buNone/>
              <a:defRPr sz="1067" baseline="0">
                <a:solidFill>
                  <a:srgbClr val="FFFFFF"/>
                </a:solidFill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Optional chapter 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66826"/>
            <a:ext cx="3935767" cy="219270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609601" y="2838451"/>
            <a:ext cx="3935767" cy="411739"/>
          </a:xfrm>
        </p:spPr>
        <p:txBody>
          <a:bodyPr anchor="t">
            <a:normAutofit/>
          </a:bodyPr>
          <a:lstStyle>
            <a:lvl1pPr marL="0" indent="0">
              <a:buNone/>
              <a:defRPr sz="1867" b="1">
                <a:solidFill>
                  <a:srgbClr val="CBA05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16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5540717" y="300385"/>
            <a:ext cx="3813904" cy="1910004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lIns="457200" tIns="365760">
            <a:noAutofit/>
          </a:bodyPr>
          <a:lstStyle>
            <a:lvl1pPr marL="0" indent="0">
              <a:buNone/>
              <a:defRPr sz="1333" b="1"/>
            </a:lvl1pPr>
            <a:lvl2pPr marL="499860" indent="-256026">
              <a:buFont typeface="Arial"/>
              <a:buChar char="•"/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Subtitle one</a:t>
            </a:r>
          </a:p>
          <a:p>
            <a:pPr lvl="1"/>
            <a:r>
              <a:rPr lang="en-US"/>
              <a:t>Body one</a:t>
            </a:r>
          </a:p>
        </p:txBody>
      </p:sp>
    </p:spTree>
    <p:extLst>
      <p:ext uri="{BB962C8B-B14F-4D97-AF65-F5344CB8AC3E}">
        <p14:creationId xmlns:p14="http://schemas.microsoft.com/office/powerpoint/2010/main" val="27571134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ue Prop Vertical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3"/>
          </a:solidFill>
        </p:spPr>
        <p:txBody>
          <a:bodyPr anchor="ctr">
            <a:normAutofit/>
          </a:bodyPr>
          <a:lstStyle>
            <a:lvl1pPr algn="r">
              <a:defRPr sz="16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5164667" cy="6858000"/>
          </a:xfrm>
          <a:solidFill>
            <a:srgbClr val="FFFFFF">
              <a:alpha val="90000"/>
            </a:srgbClr>
          </a:solidFill>
          <a:ln>
            <a:noFill/>
          </a:ln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1" y="3250190"/>
            <a:ext cx="3935767" cy="2617671"/>
          </a:xfrm>
        </p:spPr>
        <p:txBody>
          <a:bodyPr>
            <a:normAutofit/>
          </a:bodyPr>
          <a:lstStyle>
            <a:lvl1pPr marL="380990" indent="-380990">
              <a:buFont typeface="Arial"/>
              <a:buChar char="•"/>
              <a:defRPr sz="1600">
                <a:solidFill>
                  <a:schemeClr val="tx1"/>
                </a:solidFill>
              </a:defRPr>
            </a:lvl1pPr>
            <a:lvl2pPr marL="990575" indent="-380990">
              <a:buFont typeface="Arial"/>
              <a:buChar char="•"/>
              <a:defRPr sz="1600">
                <a:solidFill>
                  <a:schemeClr val="tx1"/>
                </a:solidFill>
              </a:defRPr>
            </a:lvl2pPr>
            <a:lvl3pPr marL="1600160" indent="-380990">
              <a:buFont typeface="Arial"/>
              <a:buChar char="•"/>
              <a:defRPr sz="1600">
                <a:solidFill>
                  <a:schemeClr val="tx1"/>
                </a:solidFill>
              </a:defRPr>
            </a:lvl3pPr>
            <a:lvl4pPr marL="2209745" indent="-380990">
              <a:buFont typeface="Arial"/>
              <a:buChar char="•"/>
              <a:defRPr sz="1600">
                <a:solidFill>
                  <a:schemeClr val="tx1"/>
                </a:solidFill>
              </a:defRPr>
            </a:lvl4pPr>
            <a:lvl5pPr marL="2819330" indent="-380990">
              <a:buFont typeface="Arial"/>
              <a:buChar char="•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609601" y="87403"/>
            <a:ext cx="3043767" cy="433917"/>
          </a:xfrm>
        </p:spPr>
        <p:txBody>
          <a:bodyPr anchor="ctr">
            <a:noAutofit/>
          </a:bodyPr>
          <a:lstStyle>
            <a:lvl1pPr marL="0" indent="0">
              <a:buNone/>
              <a:defRPr sz="1067" baseline="0">
                <a:solidFill>
                  <a:schemeClr val="tx1"/>
                </a:solidFill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Optional chapter 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66826"/>
            <a:ext cx="3935767" cy="219270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25" hasCustomPrompt="1"/>
          </p:nvPr>
        </p:nvSpPr>
        <p:spPr>
          <a:xfrm>
            <a:off x="609601" y="2838451"/>
            <a:ext cx="3935767" cy="411739"/>
          </a:xfrm>
        </p:spPr>
        <p:txBody>
          <a:bodyPr anchor="t">
            <a:normAutofit/>
          </a:bodyPr>
          <a:lstStyle>
            <a:lvl1pPr marL="0" indent="0">
              <a:buNone/>
              <a:defRPr sz="1867" b="1">
                <a:solidFill>
                  <a:srgbClr val="CBA05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5540717" y="300385"/>
            <a:ext cx="3813904" cy="1910004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lIns="457200" tIns="365760">
            <a:noAutofit/>
          </a:bodyPr>
          <a:lstStyle>
            <a:lvl1pPr marL="0" indent="0">
              <a:buNone/>
              <a:defRPr sz="1333" b="1"/>
            </a:lvl1pPr>
            <a:lvl2pPr marL="499860" indent="-256026">
              <a:buFont typeface="Arial"/>
              <a:buChar char="•"/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Subtitle one</a:t>
            </a:r>
          </a:p>
          <a:p>
            <a:pPr lvl="1"/>
            <a:r>
              <a:rPr lang="en-US"/>
              <a:t>Body one</a:t>
            </a:r>
          </a:p>
        </p:txBody>
      </p:sp>
    </p:spTree>
    <p:extLst>
      <p:ext uri="{BB962C8B-B14F-4D97-AF65-F5344CB8AC3E}">
        <p14:creationId xmlns:p14="http://schemas.microsoft.com/office/powerpoint/2010/main" val="408944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59249DC-8550-BDFD-F9C1-871FC6C06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8A56302A-0D4B-ADD8-1DDA-C23F23868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B9BF-78B8-480C-A844-A774D93E9602}" type="datetimeFigureOut">
              <a:rPr lang="pl-PL" smtClean="0"/>
              <a:t>2023-10-19</a:t>
            </a:fld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0AC46D5-2C30-E465-2734-CE4A7A272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570325C-85C9-D387-D9F4-D3C9F0AE5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C58D-9886-471F-9433-BA93F3661464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0198220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ue Prop Horizontal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3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-1"/>
            <a:ext cx="12192000" cy="1829449"/>
          </a:xfrm>
          <a:solidFill>
            <a:schemeClr val="tx1">
              <a:alpha val="9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2393008" y="4593059"/>
            <a:ext cx="3816096" cy="1914144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lIns="457200" tIns="274320">
            <a:noAutofit/>
          </a:bodyPr>
          <a:lstStyle>
            <a:lvl1pPr marL="0" indent="0">
              <a:buNone/>
              <a:defRPr sz="1333" b="1"/>
            </a:lvl1pPr>
            <a:lvl2pPr marL="499860" indent="-256026">
              <a:buFont typeface="Arial"/>
              <a:buChar char="•"/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Subtitle two</a:t>
            </a:r>
          </a:p>
          <a:p>
            <a:pPr lvl="1"/>
            <a:r>
              <a:rPr lang="en-US"/>
              <a:t>Body two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609600" y="2356138"/>
            <a:ext cx="3813904" cy="1910004"/>
          </a:xfrm>
          <a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lIns="457200" tIns="365760">
            <a:noAutofit/>
          </a:bodyPr>
          <a:lstStyle>
            <a:lvl1pPr marL="0" indent="0">
              <a:buNone/>
              <a:defRPr sz="1333" b="1"/>
            </a:lvl1pPr>
            <a:lvl2pPr marL="499860" indent="-256026">
              <a:buFont typeface="Arial"/>
              <a:buChar char="•"/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Subtitle one</a:t>
            </a:r>
          </a:p>
          <a:p>
            <a:pPr lvl="1"/>
            <a:r>
              <a:rPr lang="en-US"/>
              <a:t>Body one</a:t>
            </a:r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7432969" y="3725662"/>
            <a:ext cx="3813904" cy="1910004"/>
          </a:xfrm>
          <a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lIns="457200" tIns="365760">
            <a:noAutofit/>
          </a:bodyPr>
          <a:lstStyle>
            <a:lvl1pPr marL="0" indent="0">
              <a:buNone/>
              <a:defRPr sz="1333" b="1"/>
            </a:lvl1pPr>
            <a:lvl2pPr marL="499860" indent="-256026">
              <a:buFont typeface="Arial"/>
              <a:buChar char="•"/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Subtitle three</a:t>
            </a:r>
          </a:p>
          <a:p>
            <a:pPr lvl="1"/>
            <a:r>
              <a:rPr lang="en-US"/>
              <a:t>Body three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609601" y="87403"/>
            <a:ext cx="3043767" cy="433917"/>
          </a:xfrm>
        </p:spPr>
        <p:txBody>
          <a:bodyPr anchor="ctr">
            <a:noAutofit/>
          </a:bodyPr>
          <a:lstStyle>
            <a:lvl1pPr marL="0" indent="0">
              <a:buNone/>
              <a:defRPr sz="1067" baseline="0">
                <a:solidFill>
                  <a:srgbClr val="FFFFFF"/>
                </a:solidFill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Optional chapter title</a:t>
            </a:r>
          </a:p>
        </p:txBody>
      </p:sp>
    </p:spTree>
    <p:extLst>
      <p:ext uri="{BB962C8B-B14F-4D97-AF65-F5344CB8AC3E}">
        <p14:creationId xmlns:p14="http://schemas.microsoft.com/office/powerpoint/2010/main" val="21916151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ue Prop Horizontal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3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-1"/>
            <a:ext cx="12192000" cy="1829449"/>
          </a:xfrm>
          <a:solidFill>
            <a:schemeClr val="bg1">
              <a:alpha val="9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26" hasCustomPrompt="1"/>
          </p:nvPr>
        </p:nvSpPr>
        <p:spPr>
          <a:xfrm>
            <a:off x="609601" y="87403"/>
            <a:ext cx="3043767" cy="433917"/>
          </a:xfrm>
        </p:spPr>
        <p:txBody>
          <a:bodyPr anchor="ctr">
            <a:noAutofit/>
          </a:bodyPr>
          <a:lstStyle>
            <a:lvl1pPr marL="0" indent="0">
              <a:buNone/>
              <a:defRPr sz="1067" baseline="0"/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Optional chapter title</a:t>
            </a:r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2393008" y="4593059"/>
            <a:ext cx="3816096" cy="1914144"/>
          </a:xfrm>
          <a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lIns="457200" tIns="274320">
            <a:noAutofit/>
          </a:bodyPr>
          <a:lstStyle>
            <a:lvl1pPr marL="0" indent="0">
              <a:buNone/>
              <a:defRPr sz="1333" b="1"/>
            </a:lvl1pPr>
            <a:lvl2pPr marL="499860" indent="-256026">
              <a:buFont typeface="Arial"/>
              <a:buChar char="•"/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Subtitle two</a:t>
            </a:r>
          </a:p>
          <a:p>
            <a:pPr lvl="1"/>
            <a:r>
              <a:rPr lang="en-US"/>
              <a:t>Body two</a:t>
            </a:r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609600" y="2356138"/>
            <a:ext cx="3813904" cy="1910004"/>
          </a:xfrm>
          <a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lIns="457200" tIns="365760">
            <a:noAutofit/>
          </a:bodyPr>
          <a:lstStyle>
            <a:lvl1pPr marL="0" indent="0">
              <a:buNone/>
              <a:defRPr sz="1333" b="1"/>
            </a:lvl1pPr>
            <a:lvl2pPr marL="499860" indent="-256026">
              <a:buFont typeface="Arial"/>
              <a:buChar char="•"/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Subtitle one</a:t>
            </a:r>
          </a:p>
          <a:p>
            <a:pPr lvl="1"/>
            <a:r>
              <a:rPr lang="en-US"/>
              <a:t>Body one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7432969" y="3725662"/>
            <a:ext cx="3813904" cy="1910004"/>
          </a:xfrm>
          <a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txBody>
          <a:bodyPr lIns="457200" tIns="365760">
            <a:noAutofit/>
          </a:bodyPr>
          <a:lstStyle>
            <a:lvl1pPr marL="0" indent="0">
              <a:buNone/>
              <a:defRPr sz="1333" b="1"/>
            </a:lvl1pPr>
            <a:lvl2pPr marL="499860" indent="-256026">
              <a:buFont typeface="Arial"/>
              <a:buChar char="•"/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Subtitle three</a:t>
            </a:r>
          </a:p>
          <a:p>
            <a:pPr lvl="1"/>
            <a:r>
              <a:rPr lang="en-US"/>
              <a:t>Body three</a:t>
            </a:r>
          </a:p>
        </p:txBody>
      </p:sp>
    </p:spTree>
    <p:extLst>
      <p:ext uri="{BB962C8B-B14F-4D97-AF65-F5344CB8AC3E}">
        <p14:creationId xmlns:p14="http://schemas.microsoft.com/office/powerpoint/2010/main" val="23412421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ue Prop Horizontal Nav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2"/>
            <a:ext cx="12192000" cy="5028549"/>
          </a:xfrm>
          <a:solidFill>
            <a:schemeClr val="accent3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E7EB586-B23C-B748-A14C-C6A1460F7C11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21" hasCustomPrompt="1"/>
          </p:nvPr>
        </p:nvSpPr>
        <p:spPr>
          <a:xfrm>
            <a:off x="614351" y="5366035"/>
            <a:ext cx="433917" cy="433917"/>
          </a:xfrm>
        </p:spPr>
        <p:txBody>
          <a:bodyPr>
            <a:noAutofit/>
          </a:bodyPr>
          <a:lstStyle>
            <a:lvl1pPr marL="0" indent="0">
              <a:buNone/>
              <a:defRPr sz="1067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918651" y="5433985"/>
            <a:ext cx="3226628" cy="290505"/>
          </a:xfrm>
        </p:spPr>
        <p:txBody>
          <a:bodyPr anchor="ctr">
            <a:noAutofit/>
          </a:bodyPr>
          <a:lstStyle>
            <a:lvl1pPr marL="0" indent="0">
              <a:buNone/>
              <a:defRPr sz="1067" b="1" baseline="0">
                <a:solidFill>
                  <a:schemeClr val="bg2"/>
                </a:solidFill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STAT HEADER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1685075" y="5804186"/>
            <a:ext cx="2460205" cy="566285"/>
          </a:xfrm>
        </p:spPr>
        <p:txBody>
          <a:bodyPr anchor="ctr">
            <a:noAutofit/>
          </a:bodyPr>
          <a:lstStyle>
            <a:lvl1pPr marL="0" indent="0">
              <a:buNone/>
              <a:defRPr sz="1067" b="0">
                <a:solidFill>
                  <a:schemeClr val="bg2"/>
                </a:solidFill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Caption 1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38" hasCustomPrompt="1"/>
          </p:nvPr>
        </p:nvSpPr>
        <p:spPr>
          <a:xfrm>
            <a:off x="614351" y="5804186"/>
            <a:ext cx="998549" cy="566284"/>
          </a:xfrm>
        </p:spPr>
        <p:txBody>
          <a:bodyPr anchor="ctr">
            <a:noAutofit/>
          </a:bodyPr>
          <a:lstStyle>
            <a:lvl1pPr marL="0" indent="0">
              <a:buNone/>
              <a:defRPr sz="2667" b="1" i="0">
                <a:solidFill>
                  <a:schemeClr val="bg2"/>
                </a:solidFill>
                <a:latin typeface="Georgia"/>
                <a:cs typeface="Georgia"/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47" hasCustomPrompt="1"/>
          </p:nvPr>
        </p:nvSpPr>
        <p:spPr>
          <a:xfrm>
            <a:off x="5398884" y="5804186"/>
            <a:ext cx="2460205" cy="566285"/>
          </a:xfrm>
        </p:spPr>
        <p:txBody>
          <a:bodyPr anchor="ctr">
            <a:noAutofit/>
          </a:bodyPr>
          <a:lstStyle>
            <a:lvl1pPr marL="0" indent="0">
              <a:buNone/>
              <a:defRPr sz="1067" b="0">
                <a:solidFill>
                  <a:schemeClr val="bg2"/>
                </a:solidFill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Caption 2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48" hasCustomPrompt="1"/>
          </p:nvPr>
        </p:nvSpPr>
        <p:spPr>
          <a:xfrm>
            <a:off x="4328160" y="5804186"/>
            <a:ext cx="998549" cy="566284"/>
          </a:xfrm>
        </p:spPr>
        <p:txBody>
          <a:bodyPr anchor="ctr">
            <a:noAutofit/>
          </a:bodyPr>
          <a:lstStyle>
            <a:lvl1pPr marL="0" indent="0">
              <a:buNone/>
              <a:defRPr sz="2667" b="1" i="0">
                <a:solidFill>
                  <a:schemeClr val="bg2"/>
                </a:solidFill>
                <a:latin typeface="Georgia"/>
                <a:cs typeface="Georgia"/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49" hasCustomPrompt="1"/>
          </p:nvPr>
        </p:nvSpPr>
        <p:spPr>
          <a:xfrm>
            <a:off x="9117444" y="5804186"/>
            <a:ext cx="2460205" cy="566285"/>
          </a:xfrm>
        </p:spPr>
        <p:txBody>
          <a:bodyPr anchor="ctr">
            <a:noAutofit/>
          </a:bodyPr>
          <a:lstStyle>
            <a:lvl1pPr marL="0" indent="0">
              <a:buNone/>
              <a:defRPr sz="1067" b="0">
                <a:solidFill>
                  <a:schemeClr val="bg2"/>
                </a:solidFill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Caption 3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50" hasCustomPrompt="1"/>
          </p:nvPr>
        </p:nvSpPr>
        <p:spPr>
          <a:xfrm>
            <a:off x="8046720" y="5804186"/>
            <a:ext cx="998549" cy="566284"/>
          </a:xfrm>
        </p:spPr>
        <p:txBody>
          <a:bodyPr anchor="ctr">
            <a:noAutofit/>
          </a:bodyPr>
          <a:lstStyle>
            <a:lvl1pPr marL="0" indent="0">
              <a:buNone/>
              <a:defRPr sz="2667" b="1" i="0">
                <a:solidFill>
                  <a:schemeClr val="bg2"/>
                </a:solidFill>
                <a:latin typeface="Georgia"/>
                <a:cs typeface="Georgia"/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51" hasCustomPrompt="1"/>
          </p:nvPr>
        </p:nvSpPr>
        <p:spPr>
          <a:xfrm>
            <a:off x="609601" y="87403"/>
            <a:ext cx="3043767" cy="433917"/>
          </a:xfrm>
        </p:spPr>
        <p:txBody>
          <a:bodyPr anchor="ctr">
            <a:noAutofit/>
          </a:bodyPr>
          <a:lstStyle>
            <a:lvl1pPr marL="0" indent="0">
              <a:buNone/>
              <a:defRPr sz="1067" baseline="0"/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Optional chapter title</a:t>
            </a:r>
          </a:p>
        </p:txBody>
      </p:sp>
      <p:sp>
        <p:nvSpPr>
          <p:cNvPr id="29" name="Media Placeholder 7"/>
          <p:cNvSpPr>
            <a:spLocks noGrp="1"/>
          </p:cNvSpPr>
          <p:nvPr>
            <p:ph type="media" sz="quarter" idx="15" hasCustomPrompt="1"/>
          </p:nvPr>
        </p:nvSpPr>
        <p:spPr>
          <a:xfrm flipV="1">
            <a:off x="1054169" y="5724489"/>
            <a:ext cx="3091112" cy="12192"/>
          </a:xfrm>
          <a:solidFill>
            <a:schemeClr val="accent4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0" name="Picture Placeholder 5"/>
          <p:cNvSpPr>
            <a:spLocks noGrp="1"/>
          </p:cNvSpPr>
          <p:nvPr>
            <p:ph type="pic" sz="quarter" idx="52" hasCustomPrompt="1"/>
          </p:nvPr>
        </p:nvSpPr>
        <p:spPr>
          <a:xfrm>
            <a:off x="4328160" y="5366035"/>
            <a:ext cx="433917" cy="433917"/>
          </a:xfrm>
        </p:spPr>
        <p:txBody>
          <a:bodyPr>
            <a:noAutofit/>
          </a:bodyPr>
          <a:lstStyle>
            <a:lvl1pPr marL="0" indent="0">
              <a:buNone/>
              <a:defRPr sz="1067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53" hasCustomPrompt="1"/>
          </p:nvPr>
        </p:nvSpPr>
        <p:spPr>
          <a:xfrm>
            <a:off x="4632461" y="5433985"/>
            <a:ext cx="3226628" cy="290505"/>
          </a:xfrm>
        </p:spPr>
        <p:txBody>
          <a:bodyPr anchor="ctr">
            <a:noAutofit/>
          </a:bodyPr>
          <a:lstStyle>
            <a:lvl1pPr marL="0" indent="0">
              <a:buNone/>
              <a:defRPr sz="1067" b="1" baseline="0">
                <a:solidFill>
                  <a:schemeClr val="bg2"/>
                </a:solidFill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STAT HEADER</a:t>
            </a:r>
          </a:p>
        </p:txBody>
      </p:sp>
      <p:sp>
        <p:nvSpPr>
          <p:cNvPr id="35" name="Media Placeholder 7"/>
          <p:cNvSpPr>
            <a:spLocks noGrp="1"/>
          </p:cNvSpPr>
          <p:nvPr>
            <p:ph type="media" sz="quarter" idx="54" hasCustomPrompt="1"/>
          </p:nvPr>
        </p:nvSpPr>
        <p:spPr>
          <a:xfrm flipV="1">
            <a:off x="4767979" y="5724489"/>
            <a:ext cx="3091112" cy="12192"/>
          </a:xfrm>
          <a:solidFill>
            <a:schemeClr val="accent4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6" name="Picture Placeholder 5"/>
          <p:cNvSpPr>
            <a:spLocks noGrp="1"/>
          </p:cNvSpPr>
          <p:nvPr>
            <p:ph type="pic" sz="quarter" idx="55" hasCustomPrompt="1"/>
          </p:nvPr>
        </p:nvSpPr>
        <p:spPr>
          <a:xfrm>
            <a:off x="8046719" y="5366035"/>
            <a:ext cx="433917" cy="433917"/>
          </a:xfrm>
        </p:spPr>
        <p:txBody>
          <a:bodyPr>
            <a:noAutofit/>
          </a:bodyPr>
          <a:lstStyle>
            <a:lvl1pPr marL="0" indent="0">
              <a:buNone/>
              <a:defRPr sz="1067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56" hasCustomPrompt="1"/>
          </p:nvPr>
        </p:nvSpPr>
        <p:spPr>
          <a:xfrm>
            <a:off x="8351019" y="5433985"/>
            <a:ext cx="3226628" cy="290505"/>
          </a:xfrm>
        </p:spPr>
        <p:txBody>
          <a:bodyPr anchor="ctr">
            <a:noAutofit/>
          </a:bodyPr>
          <a:lstStyle>
            <a:lvl1pPr marL="0" indent="0">
              <a:buNone/>
              <a:defRPr sz="1067" b="1" baseline="0">
                <a:solidFill>
                  <a:schemeClr val="bg2"/>
                </a:solidFill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STAT HEADER</a:t>
            </a:r>
          </a:p>
        </p:txBody>
      </p:sp>
      <p:sp>
        <p:nvSpPr>
          <p:cNvPr id="38" name="Media Placeholder 7"/>
          <p:cNvSpPr>
            <a:spLocks noGrp="1"/>
          </p:cNvSpPr>
          <p:nvPr>
            <p:ph type="media" sz="quarter" idx="57" hasCustomPrompt="1"/>
          </p:nvPr>
        </p:nvSpPr>
        <p:spPr>
          <a:xfrm flipV="1">
            <a:off x="8486537" y="5724489"/>
            <a:ext cx="3091112" cy="12192"/>
          </a:xfrm>
          <a:solidFill>
            <a:schemeClr val="accent4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680264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ue Prop Horizontal Whi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2"/>
            <a:ext cx="12192000" cy="5028549"/>
          </a:xfrm>
          <a:solidFill>
            <a:schemeClr val="accent3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EE7EB586-B23C-B748-A14C-C6A1460F7C11}" type="slidenum">
              <a:rPr lang="en-US" smtClean="0">
                <a:solidFill>
                  <a:srgbClr val="9E978E"/>
                </a:solidFill>
              </a:rPr>
              <a:pPr/>
              <a:t>‹#›</a:t>
            </a:fld>
            <a:endParaRPr lang="en-US" dirty="0">
              <a:solidFill>
                <a:srgbClr val="9E978E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21" hasCustomPrompt="1"/>
          </p:nvPr>
        </p:nvSpPr>
        <p:spPr>
          <a:xfrm>
            <a:off x="614351" y="5366035"/>
            <a:ext cx="433917" cy="433917"/>
          </a:xfrm>
        </p:spPr>
        <p:txBody>
          <a:bodyPr>
            <a:noAutofit/>
          </a:bodyPr>
          <a:lstStyle>
            <a:lvl1pPr marL="0" indent="0">
              <a:buNone/>
              <a:defRPr sz="1067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918651" y="5433985"/>
            <a:ext cx="3226628" cy="290505"/>
          </a:xfrm>
        </p:spPr>
        <p:txBody>
          <a:bodyPr anchor="ctr">
            <a:noAutofit/>
          </a:bodyPr>
          <a:lstStyle>
            <a:lvl1pPr marL="0" indent="0">
              <a:buNone/>
              <a:defRPr sz="1067" b="1" baseline="0">
                <a:solidFill>
                  <a:srgbClr val="041E42"/>
                </a:solidFill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STAT HEADER</a:t>
            </a:r>
          </a:p>
        </p:txBody>
      </p:sp>
      <p:sp>
        <p:nvSpPr>
          <p:cNvPr id="15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1685075" y="5804186"/>
            <a:ext cx="2460205" cy="566285"/>
          </a:xfrm>
        </p:spPr>
        <p:txBody>
          <a:bodyPr anchor="ctr">
            <a:noAutofit/>
          </a:bodyPr>
          <a:lstStyle>
            <a:lvl1pPr marL="0" indent="0">
              <a:buNone/>
              <a:defRPr sz="1067" b="0"/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Caption 1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38" hasCustomPrompt="1"/>
          </p:nvPr>
        </p:nvSpPr>
        <p:spPr>
          <a:xfrm>
            <a:off x="614351" y="5804186"/>
            <a:ext cx="998549" cy="566284"/>
          </a:xfrm>
        </p:spPr>
        <p:txBody>
          <a:bodyPr anchor="ctr">
            <a:noAutofit/>
          </a:bodyPr>
          <a:lstStyle>
            <a:lvl1pPr marL="0" indent="0">
              <a:buNone/>
              <a:defRPr sz="2667" b="1" i="0">
                <a:latin typeface="Georgia"/>
                <a:cs typeface="Georgia"/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47" hasCustomPrompt="1"/>
          </p:nvPr>
        </p:nvSpPr>
        <p:spPr>
          <a:xfrm>
            <a:off x="5398884" y="5804186"/>
            <a:ext cx="2460205" cy="566285"/>
          </a:xfrm>
        </p:spPr>
        <p:txBody>
          <a:bodyPr anchor="ctr">
            <a:noAutofit/>
          </a:bodyPr>
          <a:lstStyle>
            <a:lvl1pPr marL="0" indent="0">
              <a:buNone/>
              <a:defRPr sz="1067" b="0"/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Caption 2</a:t>
            </a:r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48" hasCustomPrompt="1"/>
          </p:nvPr>
        </p:nvSpPr>
        <p:spPr>
          <a:xfrm>
            <a:off x="4328160" y="5804186"/>
            <a:ext cx="998549" cy="566284"/>
          </a:xfrm>
        </p:spPr>
        <p:txBody>
          <a:bodyPr anchor="ctr">
            <a:noAutofit/>
          </a:bodyPr>
          <a:lstStyle>
            <a:lvl1pPr marL="0" indent="0">
              <a:buNone/>
              <a:defRPr sz="2667" b="1" i="0">
                <a:latin typeface="Georgia"/>
                <a:cs typeface="Georgia"/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49" hasCustomPrompt="1"/>
          </p:nvPr>
        </p:nvSpPr>
        <p:spPr>
          <a:xfrm>
            <a:off x="9117444" y="5804186"/>
            <a:ext cx="2460205" cy="566285"/>
          </a:xfrm>
        </p:spPr>
        <p:txBody>
          <a:bodyPr anchor="ctr">
            <a:noAutofit/>
          </a:bodyPr>
          <a:lstStyle>
            <a:lvl1pPr marL="0" indent="0">
              <a:buNone/>
              <a:defRPr sz="1067" b="0"/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Caption 3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50" hasCustomPrompt="1"/>
          </p:nvPr>
        </p:nvSpPr>
        <p:spPr>
          <a:xfrm>
            <a:off x="8046720" y="5804186"/>
            <a:ext cx="998549" cy="566284"/>
          </a:xfrm>
        </p:spPr>
        <p:txBody>
          <a:bodyPr anchor="ctr">
            <a:noAutofit/>
          </a:bodyPr>
          <a:lstStyle>
            <a:lvl1pPr marL="0" indent="0">
              <a:buNone/>
              <a:defRPr sz="2667" b="1" i="0">
                <a:latin typeface="Georgia"/>
                <a:cs typeface="Georgia"/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51" hasCustomPrompt="1"/>
          </p:nvPr>
        </p:nvSpPr>
        <p:spPr>
          <a:xfrm>
            <a:off x="609601" y="87403"/>
            <a:ext cx="3043767" cy="433917"/>
          </a:xfrm>
        </p:spPr>
        <p:txBody>
          <a:bodyPr anchor="ctr">
            <a:noAutofit/>
          </a:bodyPr>
          <a:lstStyle>
            <a:lvl1pPr marL="0" indent="0">
              <a:buNone/>
              <a:defRPr sz="1067" baseline="0"/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Optional chapter title</a:t>
            </a:r>
          </a:p>
        </p:txBody>
      </p:sp>
      <p:sp>
        <p:nvSpPr>
          <p:cNvPr id="29" name="Media Placeholder 7"/>
          <p:cNvSpPr>
            <a:spLocks noGrp="1"/>
          </p:cNvSpPr>
          <p:nvPr>
            <p:ph type="media" sz="quarter" idx="15" hasCustomPrompt="1"/>
          </p:nvPr>
        </p:nvSpPr>
        <p:spPr>
          <a:xfrm flipV="1">
            <a:off x="1054169" y="5724489"/>
            <a:ext cx="3091112" cy="12192"/>
          </a:xfrm>
          <a:solidFill>
            <a:srgbClr val="CBA05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0" name="Picture Placeholder 5"/>
          <p:cNvSpPr>
            <a:spLocks noGrp="1"/>
          </p:cNvSpPr>
          <p:nvPr>
            <p:ph type="pic" sz="quarter" idx="52" hasCustomPrompt="1"/>
          </p:nvPr>
        </p:nvSpPr>
        <p:spPr>
          <a:xfrm>
            <a:off x="4328160" y="5366035"/>
            <a:ext cx="433917" cy="433917"/>
          </a:xfrm>
        </p:spPr>
        <p:txBody>
          <a:bodyPr>
            <a:noAutofit/>
          </a:bodyPr>
          <a:lstStyle>
            <a:lvl1pPr marL="0" indent="0">
              <a:buNone/>
              <a:defRPr sz="1067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4" name="Text Placeholder 9"/>
          <p:cNvSpPr>
            <a:spLocks noGrp="1"/>
          </p:cNvSpPr>
          <p:nvPr>
            <p:ph type="body" sz="quarter" idx="53" hasCustomPrompt="1"/>
          </p:nvPr>
        </p:nvSpPr>
        <p:spPr>
          <a:xfrm>
            <a:off x="4632461" y="5433985"/>
            <a:ext cx="3226628" cy="290505"/>
          </a:xfrm>
        </p:spPr>
        <p:txBody>
          <a:bodyPr anchor="ctr">
            <a:noAutofit/>
          </a:bodyPr>
          <a:lstStyle>
            <a:lvl1pPr marL="0" indent="0">
              <a:buNone/>
              <a:defRPr sz="1067" b="1" baseline="0">
                <a:solidFill>
                  <a:srgbClr val="041E42"/>
                </a:solidFill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STAT HEADER</a:t>
            </a:r>
          </a:p>
        </p:txBody>
      </p:sp>
      <p:sp>
        <p:nvSpPr>
          <p:cNvPr id="35" name="Media Placeholder 7"/>
          <p:cNvSpPr>
            <a:spLocks noGrp="1"/>
          </p:cNvSpPr>
          <p:nvPr>
            <p:ph type="media" sz="quarter" idx="54" hasCustomPrompt="1"/>
          </p:nvPr>
        </p:nvSpPr>
        <p:spPr>
          <a:xfrm flipV="1">
            <a:off x="4767979" y="5724489"/>
            <a:ext cx="3091112" cy="12192"/>
          </a:xfrm>
          <a:solidFill>
            <a:srgbClr val="CBA05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6" name="Picture Placeholder 5"/>
          <p:cNvSpPr>
            <a:spLocks noGrp="1"/>
          </p:cNvSpPr>
          <p:nvPr>
            <p:ph type="pic" sz="quarter" idx="55" hasCustomPrompt="1"/>
          </p:nvPr>
        </p:nvSpPr>
        <p:spPr>
          <a:xfrm>
            <a:off x="8046719" y="5366035"/>
            <a:ext cx="433917" cy="433917"/>
          </a:xfrm>
        </p:spPr>
        <p:txBody>
          <a:bodyPr>
            <a:noAutofit/>
          </a:bodyPr>
          <a:lstStyle>
            <a:lvl1pPr marL="0" indent="0">
              <a:buNone/>
              <a:defRPr sz="1067"/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56" hasCustomPrompt="1"/>
          </p:nvPr>
        </p:nvSpPr>
        <p:spPr>
          <a:xfrm>
            <a:off x="8351019" y="5433985"/>
            <a:ext cx="3226628" cy="290505"/>
          </a:xfrm>
        </p:spPr>
        <p:txBody>
          <a:bodyPr anchor="ctr">
            <a:noAutofit/>
          </a:bodyPr>
          <a:lstStyle>
            <a:lvl1pPr marL="0" indent="0">
              <a:buNone/>
              <a:defRPr sz="1067" b="1" baseline="0">
                <a:solidFill>
                  <a:srgbClr val="041E42"/>
                </a:solidFill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STAT HEADER</a:t>
            </a:r>
          </a:p>
        </p:txBody>
      </p:sp>
      <p:sp>
        <p:nvSpPr>
          <p:cNvPr id="38" name="Media Placeholder 7"/>
          <p:cNvSpPr>
            <a:spLocks noGrp="1"/>
          </p:cNvSpPr>
          <p:nvPr>
            <p:ph type="media" sz="quarter" idx="57" hasCustomPrompt="1"/>
          </p:nvPr>
        </p:nvSpPr>
        <p:spPr>
          <a:xfrm flipV="1">
            <a:off x="8486537" y="5724489"/>
            <a:ext cx="3091112" cy="12192"/>
          </a:xfrm>
          <a:solidFill>
            <a:srgbClr val="CBA05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95220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He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5164667" y="0"/>
            <a:ext cx="7027333" cy="6858000"/>
          </a:xfrm>
          <a:noFill/>
        </p:spPr>
        <p:txBody>
          <a:bodyPr anchor="ctr">
            <a:normAutofit/>
          </a:bodyPr>
          <a:lstStyle>
            <a:lvl1pPr algn="r">
              <a:defRPr sz="1600"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62937"/>
            <a:ext cx="3935767" cy="2076887"/>
          </a:xfrm>
        </p:spPr>
        <p:txBody>
          <a:bodyPr anchor="t"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>
                <a:solidFill>
                  <a:srgbClr val="9E978E"/>
                </a:solidFill>
              </a:rPr>
              <a:t>© 2017 OTIS. OTIS PROPRIETARY INFORMATION.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609602" y="6126164"/>
            <a:ext cx="3935765" cy="0"/>
          </a:xfrm>
          <a:prstGeom prst="line">
            <a:avLst/>
          </a:prstGeom>
          <a:ln>
            <a:solidFill>
              <a:srgbClr val="CBA05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OTIS_2017_NAVY_PMS 282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6324599"/>
            <a:ext cx="1016927" cy="332756"/>
          </a:xfrm>
          <a:prstGeom prst="rect">
            <a:avLst/>
          </a:prstGeom>
        </p:spPr>
      </p:pic>
      <p:sp>
        <p:nvSpPr>
          <p:cNvPr id="15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609602" y="87403"/>
            <a:ext cx="3043767" cy="433917"/>
          </a:xfrm>
        </p:spPr>
        <p:txBody>
          <a:bodyPr anchor="ctr">
            <a:noAutofit/>
          </a:bodyPr>
          <a:lstStyle>
            <a:lvl1pPr marL="0" indent="0">
              <a:buNone/>
              <a:defRPr sz="1067" baseline="0"/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Optional chapter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2"/>
          </p:nvPr>
        </p:nvSpPr>
        <p:spPr>
          <a:xfrm>
            <a:off x="609601" y="2733317"/>
            <a:ext cx="3935767" cy="3134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12120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roduc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609600" y="1417639"/>
            <a:ext cx="5386917" cy="447129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E978E"/>
                </a:solidFill>
              </a:rPr>
              <a:t>© 2017 OTIS. OTIS PROPRIETARY INFORMATION.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0"/>
          </p:nvPr>
        </p:nvSpPr>
        <p:spPr>
          <a:xfrm>
            <a:off x="669587" y="1478071"/>
            <a:ext cx="5266944" cy="1682496"/>
          </a:xfrm>
          <a:solidFill>
            <a:srgbClr val="FFFFFF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6195484" y="1417639"/>
            <a:ext cx="5386917" cy="4471295"/>
          </a:xfrm>
          <a:prstGeom prst="rect">
            <a:avLst/>
          </a:prstGeom>
          <a:solidFill>
            <a:srgbClr val="CBA0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21"/>
          </p:nvPr>
        </p:nvSpPr>
        <p:spPr>
          <a:xfrm>
            <a:off x="6255471" y="1478071"/>
            <a:ext cx="5266944" cy="1682496"/>
          </a:xfrm>
          <a:solidFill>
            <a:srgbClr val="FFFFFF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87403"/>
            <a:ext cx="3043767" cy="433917"/>
          </a:xfrm>
        </p:spPr>
        <p:txBody>
          <a:bodyPr anchor="ctr">
            <a:noAutofit/>
          </a:bodyPr>
          <a:lstStyle>
            <a:lvl1pPr marL="0" indent="0">
              <a:buNone/>
              <a:defRPr sz="1067" baseline="0"/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Optional chapter title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668867" y="3259667"/>
            <a:ext cx="5268384" cy="25506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6255471" y="3259667"/>
            <a:ext cx="5268384" cy="2550667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880320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roduc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609600" y="1417639"/>
            <a:ext cx="3535680" cy="447129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E978E"/>
                </a:solidFill>
              </a:rPr>
              <a:t>© 2017 OTIS. OTIS PROPRIETARY INFORMATION.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0"/>
          </p:nvPr>
        </p:nvSpPr>
        <p:spPr>
          <a:xfrm>
            <a:off x="669588" y="1478071"/>
            <a:ext cx="3398641" cy="1682496"/>
          </a:xfrm>
          <a:solidFill>
            <a:srgbClr val="FFFFFF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8046720" y="1417639"/>
            <a:ext cx="3535681" cy="447129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21"/>
          </p:nvPr>
        </p:nvSpPr>
        <p:spPr>
          <a:xfrm>
            <a:off x="8116210" y="1478071"/>
            <a:ext cx="3396700" cy="1682496"/>
          </a:xfrm>
          <a:solidFill>
            <a:srgbClr val="FFFFFF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87403"/>
            <a:ext cx="3043767" cy="433917"/>
          </a:xfrm>
        </p:spPr>
        <p:txBody>
          <a:bodyPr anchor="ctr">
            <a:noAutofit/>
          </a:bodyPr>
          <a:lstStyle>
            <a:lvl1pPr marL="0" indent="0">
              <a:buNone/>
              <a:defRPr sz="1067" baseline="0"/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Optional chapter title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2"/>
          </p:nvPr>
        </p:nvSpPr>
        <p:spPr>
          <a:xfrm>
            <a:off x="668867" y="3259667"/>
            <a:ext cx="3399571" cy="25506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8115744" y="3259667"/>
            <a:ext cx="3397629" cy="2550667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Rectangle 20"/>
          <p:cNvSpPr/>
          <p:nvPr userDrawn="1"/>
        </p:nvSpPr>
        <p:spPr>
          <a:xfrm>
            <a:off x="4328160" y="1417639"/>
            <a:ext cx="3535681" cy="4471295"/>
          </a:xfrm>
          <a:prstGeom prst="rect">
            <a:avLst/>
          </a:prstGeom>
          <a:solidFill>
            <a:srgbClr val="CBA05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2" name="Picture Placeholder 10"/>
          <p:cNvSpPr>
            <a:spLocks noGrp="1"/>
          </p:cNvSpPr>
          <p:nvPr>
            <p:ph type="pic" sz="quarter" idx="24"/>
          </p:nvPr>
        </p:nvSpPr>
        <p:spPr>
          <a:xfrm>
            <a:off x="4397650" y="1478071"/>
            <a:ext cx="3396700" cy="1682496"/>
          </a:xfrm>
          <a:solidFill>
            <a:srgbClr val="FFFFFF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4397184" y="3259667"/>
            <a:ext cx="3397629" cy="2550667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46537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Spe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E978E"/>
                </a:solidFill>
              </a:rPr>
              <a:t>© 2017 OTIS. OTIS PROPRIETARY INFORMATION.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0"/>
          </p:nvPr>
        </p:nvSpPr>
        <p:spPr>
          <a:xfrm>
            <a:off x="609600" y="1417639"/>
            <a:ext cx="5386917" cy="2426149"/>
          </a:xfrm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1"/>
          </p:nvPr>
        </p:nvSpPr>
        <p:spPr>
          <a:xfrm>
            <a:off x="6195484" y="1417639"/>
            <a:ext cx="5386917" cy="2426149"/>
          </a:xfrm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11798" y="87403"/>
            <a:ext cx="3043767" cy="433917"/>
          </a:xfrm>
        </p:spPr>
        <p:txBody>
          <a:bodyPr anchor="ctr">
            <a:noAutofit/>
          </a:bodyPr>
          <a:lstStyle>
            <a:lvl1pPr marL="0" indent="0">
              <a:buNone/>
              <a:defRPr sz="1067" baseline="0"/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Optional chapter title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22"/>
          </p:nvPr>
        </p:nvSpPr>
        <p:spPr>
          <a:xfrm>
            <a:off x="609600" y="3962071"/>
            <a:ext cx="10972800" cy="20405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97716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E978E"/>
                </a:solidFill>
              </a:rPr>
              <a:t>© 2017 OTIS. OTIS PROPRIETARY INFORMATION.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0"/>
          </p:nvPr>
        </p:nvSpPr>
        <p:spPr>
          <a:xfrm>
            <a:off x="609600" y="1417639"/>
            <a:ext cx="5386917" cy="3071315"/>
          </a:xfrm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1"/>
          </p:nvPr>
        </p:nvSpPr>
        <p:spPr>
          <a:xfrm>
            <a:off x="6195484" y="1417639"/>
            <a:ext cx="5386917" cy="3071315"/>
          </a:xfrm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0" hasCustomPrompt="1"/>
          </p:nvPr>
        </p:nvSpPr>
        <p:spPr>
          <a:xfrm>
            <a:off x="609601" y="5257184"/>
            <a:ext cx="1674956" cy="624416"/>
          </a:xfrm>
        </p:spPr>
        <p:txBody>
          <a:bodyPr>
            <a:noAutofit/>
          </a:bodyPr>
          <a:lstStyle>
            <a:lvl1pPr marL="0" indent="0">
              <a:buNone/>
              <a:defRPr sz="1067" b="0"/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Caption 1</a:t>
            </a:r>
          </a:p>
        </p:txBody>
      </p:sp>
      <p:sp>
        <p:nvSpPr>
          <p:cNvPr id="22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2469169" y="5257184"/>
            <a:ext cx="1674956" cy="624416"/>
          </a:xfrm>
        </p:spPr>
        <p:txBody>
          <a:bodyPr>
            <a:noAutofit/>
          </a:bodyPr>
          <a:lstStyle>
            <a:lvl1pPr marL="0" indent="0">
              <a:buNone/>
              <a:defRPr sz="1067" b="0"/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Caption 2</a:t>
            </a:r>
          </a:p>
        </p:txBody>
      </p:sp>
      <p:sp>
        <p:nvSpPr>
          <p:cNvPr id="23" name="Text Placeholder 5"/>
          <p:cNvSpPr>
            <a:spLocks noGrp="1"/>
          </p:cNvSpPr>
          <p:nvPr>
            <p:ph type="body" sz="quarter" idx="32" hasCustomPrompt="1"/>
          </p:nvPr>
        </p:nvSpPr>
        <p:spPr>
          <a:xfrm>
            <a:off x="4328738" y="5257184"/>
            <a:ext cx="1674956" cy="624416"/>
          </a:xfrm>
        </p:spPr>
        <p:txBody>
          <a:bodyPr>
            <a:noAutofit/>
          </a:bodyPr>
          <a:lstStyle>
            <a:lvl1pPr marL="0" indent="0">
              <a:buNone/>
              <a:defRPr sz="1067" b="0"/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Caption 3</a:t>
            </a: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33" hasCustomPrompt="1"/>
          </p:nvPr>
        </p:nvSpPr>
        <p:spPr>
          <a:xfrm>
            <a:off x="6188307" y="5257184"/>
            <a:ext cx="1674956" cy="624416"/>
          </a:xfrm>
        </p:spPr>
        <p:txBody>
          <a:bodyPr>
            <a:noAutofit/>
          </a:bodyPr>
          <a:lstStyle>
            <a:lvl1pPr marL="0" indent="0">
              <a:buNone/>
              <a:defRPr sz="1067" b="0"/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Caption 4</a:t>
            </a:r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8047877" y="5257184"/>
            <a:ext cx="1674956" cy="624416"/>
          </a:xfrm>
        </p:spPr>
        <p:txBody>
          <a:bodyPr>
            <a:noAutofit/>
          </a:bodyPr>
          <a:lstStyle>
            <a:lvl1pPr marL="0" indent="0">
              <a:buNone/>
              <a:defRPr sz="1067" b="0"/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Caption 5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35" hasCustomPrompt="1"/>
          </p:nvPr>
        </p:nvSpPr>
        <p:spPr>
          <a:xfrm>
            <a:off x="9907443" y="5257184"/>
            <a:ext cx="1674956" cy="624416"/>
          </a:xfrm>
        </p:spPr>
        <p:txBody>
          <a:bodyPr>
            <a:noAutofit/>
          </a:bodyPr>
          <a:lstStyle>
            <a:lvl1pPr marL="0" indent="0">
              <a:buNone/>
              <a:defRPr sz="1067" b="0"/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Caption 6</a:t>
            </a:r>
          </a:p>
        </p:txBody>
      </p:sp>
      <p:sp>
        <p:nvSpPr>
          <p:cNvPr id="29" name="Text Placeholder 5"/>
          <p:cNvSpPr>
            <a:spLocks noGrp="1"/>
          </p:cNvSpPr>
          <p:nvPr>
            <p:ph type="body" sz="quarter" idx="38" hasCustomPrompt="1"/>
          </p:nvPr>
        </p:nvSpPr>
        <p:spPr>
          <a:xfrm>
            <a:off x="609601" y="4728108"/>
            <a:ext cx="1674956" cy="463523"/>
          </a:xfrm>
        </p:spPr>
        <p:txBody>
          <a:bodyPr>
            <a:noAutofit/>
          </a:bodyPr>
          <a:lstStyle>
            <a:lvl1pPr marL="0" indent="0">
              <a:buNone/>
              <a:defRPr sz="2667" b="1" i="0">
                <a:latin typeface="Georgia"/>
                <a:cs typeface="Georgia"/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Stat 1</a:t>
            </a:r>
          </a:p>
        </p:txBody>
      </p:sp>
      <p:sp>
        <p:nvSpPr>
          <p:cNvPr id="30" name="Text Placeholder 5"/>
          <p:cNvSpPr>
            <a:spLocks noGrp="1"/>
          </p:cNvSpPr>
          <p:nvPr>
            <p:ph type="body" sz="quarter" idx="39" hasCustomPrompt="1"/>
          </p:nvPr>
        </p:nvSpPr>
        <p:spPr>
          <a:xfrm>
            <a:off x="2469170" y="4728108"/>
            <a:ext cx="1674956" cy="463523"/>
          </a:xfrm>
        </p:spPr>
        <p:txBody>
          <a:bodyPr>
            <a:noAutofit/>
          </a:bodyPr>
          <a:lstStyle>
            <a:lvl1pPr marL="0" indent="0">
              <a:buNone/>
              <a:defRPr sz="2667" b="1" i="0">
                <a:latin typeface="Georgia"/>
                <a:cs typeface="Georgia"/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Stat 2</a:t>
            </a:r>
          </a:p>
        </p:txBody>
      </p:sp>
      <p:sp>
        <p:nvSpPr>
          <p:cNvPr id="31" name="Text Placeholder 5"/>
          <p:cNvSpPr>
            <a:spLocks noGrp="1"/>
          </p:cNvSpPr>
          <p:nvPr>
            <p:ph type="body" sz="quarter" idx="40" hasCustomPrompt="1"/>
          </p:nvPr>
        </p:nvSpPr>
        <p:spPr>
          <a:xfrm>
            <a:off x="4328739" y="4728108"/>
            <a:ext cx="1674956" cy="463523"/>
          </a:xfrm>
        </p:spPr>
        <p:txBody>
          <a:bodyPr>
            <a:noAutofit/>
          </a:bodyPr>
          <a:lstStyle>
            <a:lvl1pPr marL="0" indent="0">
              <a:buNone/>
              <a:defRPr sz="2667" b="1" i="0">
                <a:latin typeface="Georgia"/>
                <a:cs typeface="Georgia"/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Stat 3</a:t>
            </a:r>
          </a:p>
        </p:txBody>
      </p:sp>
      <p:sp>
        <p:nvSpPr>
          <p:cNvPr id="32" name="Text Placeholder 5"/>
          <p:cNvSpPr>
            <a:spLocks noGrp="1"/>
          </p:cNvSpPr>
          <p:nvPr>
            <p:ph type="body" sz="quarter" idx="41" hasCustomPrompt="1"/>
          </p:nvPr>
        </p:nvSpPr>
        <p:spPr>
          <a:xfrm>
            <a:off x="6188309" y="4728108"/>
            <a:ext cx="1674956" cy="463523"/>
          </a:xfrm>
        </p:spPr>
        <p:txBody>
          <a:bodyPr>
            <a:noAutofit/>
          </a:bodyPr>
          <a:lstStyle>
            <a:lvl1pPr marL="0" indent="0">
              <a:buNone/>
              <a:defRPr sz="2667" b="1" i="0">
                <a:latin typeface="Georgia"/>
                <a:cs typeface="Georgia"/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Stat 4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42" hasCustomPrompt="1"/>
          </p:nvPr>
        </p:nvSpPr>
        <p:spPr>
          <a:xfrm>
            <a:off x="8047878" y="4728108"/>
            <a:ext cx="1674956" cy="463523"/>
          </a:xfrm>
        </p:spPr>
        <p:txBody>
          <a:bodyPr>
            <a:noAutofit/>
          </a:bodyPr>
          <a:lstStyle>
            <a:lvl1pPr marL="0" indent="0">
              <a:buNone/>
              <a:defRPr sz="2667" b="1" i="0">
                <a:latin typeface="Georgia"/>
                <a:cs typeface="Georgia"/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Stat 5</a:t>
            </a:r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43" hasCustomPrompt="1"/>
          </p:nvPr>
        </p:nvSpPr>
        <p:spPr>
          <a:xfrm>
            <a:off x="9907445" y="4728108"/>
            <a:ext cx="1674956" cy="463523"/>
          </a:xfrm>
        </p:spPr>
        <p:txBody>
          <a:bodyPr>
            <a:noAutofit/>
          </a:bodyPr>
          <a:lstStyle>
            <a:lvl1pPr marL="0" indent="0">
              <a:buNone/>
              <a:defRPr sz="2667" b="1" i="0">
                <a:latin typeface="Georgia"/>
                <a:cs typeface="Georgia"/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Stat 6</a:t>
            </a:r>
          </a:p>
        </p:txBody>
      </p:sp>
      <p:sp>
        <p:nvSpPr>
          <p:cNvPr id="2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87403"/>
            <a:ext cx="3043767" cy="433917"/>
          </a:xfrm>
        </p:spPr>
        <p:txBody>
          <a:bodyPr anchor="ctr">
            <a:noAutofit/>
          </a:bodyPr>
          <a:lstStyle>
            <a:lvl1pPr marL="0" indent="0">
              <a:buNone/>
              <a:defRPr sz="1067" baseline="0"/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Optional chapter title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92676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Thumbn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157216" y="0"/>
            <a:ext cx="7034784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62937"/>
            <a:ext cx="3935767" cy="2076887"/>
          </a:xfrm>
        </p:spPr>
        <p:txBody>
          <a:bodyPr anchor="t"/>
          <a:lstStyle>
            <a:lvl1pPr>
              <a:defRPr>
                <a:solidFill>
                  <a:srgbClr val="041E4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>
                <a:solidFill>
                  <a:srgbClr val="9E978E"/>
                </a:solidFill>
              </a:rPr>
              <a:t>© 2017 OTIS. OTIS PROPRIETARY INFORMATION.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8825185" y="521321"/>
            <a:ext cx="2757217" cy="2076887"/>
          </a:xfr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23"/>
          </p:nvPr>
        </p:nvSpPr>
        <p:spPr>
          <a:xfrm>
            <a:off x="5808076" y="521321"/>
            <a:ext cx="2757217" cy="2076887"/>
          </a:xfr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5808076" y="2664561"/>
            <a:ext cx="2757216" cy="399985"/>
          </a:xfrm>
        </p:spPr>
        <p:txBody>
          <a:bodyPr>
            <a:noAutofit/>
          </a:bodyPr>
          <a:lstStyle>
            <a:lvl1pPr marL="0" indent="0">
              <a:buNone/>
              <a:defRPr sz="1333" b="1">
                <a:solidFill>
                  <a:srgbClr val="CBA052"/>
                </a:solidFill>
              </a:defRPr>
            </a:lvl1pPr>
            <a:lvl2pPr marL="609585" indent="0">
              <a:buNone/>
              <a:defRPr sz="1867" b="1">
                <a:solidFill>
                  <a:schemeClr val="accent2"/>
                </a:solidFill>
              </a:defRPr>
            </a:lvl2pPr>
            <a:lvl3pPr marL="1219170" indent="0">
              <a:buNone/>
              <a:defRPr sz="1867" b="1">
                <a:solidFill>
                  <a:schemeClr val="accent2"/>
                </a:solidFill>
              </a:defRPr>
            </a:lvl3pPr>
            <a:lvl4pPr marL="1828754" indent="0">
              <a:buNone/>
              <a:defRPr sz="1867" b="1">
                <a:solidFill>
                  <a:schemeClr val="accent2"/>
                </a:solidFill>
              </a:defRPr>
            </a:lvl4pPr>
            <a:lvl5pPr marL="2438339" indent="0">
              <a:buNone/>
              <a:defRPr sz="1867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8825184" y="2664561"/>
            <a:ext cx="2757217" cy="399985"/>
          </a:xfrm>
        </p:spPr>
        <p:txBody>
          <a:bodyPr>
            <a:noAutofit/>
          </a:bodyPr>
          <a:lstStyle>
            <a:lvl1pPr marL="0" indent="0">
              <a:buNone/>
              <a:defRPr sz="1333" b="1">
                <a:solidFill>
                  <a:srgbClr val="CBA052"/>
                </a:solidFill>
              </a:defRPr>
            </a:lvl1pPr>
            <a:lvl2pPr marL="609585" indent="0">
              <a:buNone/>
              <a:defRPr sz="1867" b="1">
                <a:solidFill>
                  <a:schemeClr val="accent2"/>
                </a:solidFill>
              </a:defRPr>
            </a:lvl2pPr>
            <a:lvl3pPr marL="1219170" indent="0">
              <a:buNone/>
              <a:defRPr sz="1867" b="1">
                <a:solidFill>
                  <a:schemeClr val="accent2"/>
                </a:solidFill>
              </a:defRPr>
            </a:lvl3pPr>
            <a:lvl4pPr marL="1828754" indent="0">
              <a:buNone/>
              <a:defRPr sz="1867" b="1">
                <a:solidFill>
                  <a:schemeClr val="accent2"/>
                </a:solidFill>
              </a:defRPr>
            </a:lvl4pPr>
            <a:lvl5pPr marL="2438339" indent="0">
              <a:buNone/>
              <a:defRPr sz="1867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8825185" y="3324637"/>
            <a:ext cx="2757217" cy="2076887"/>
          </a:xfr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26"/>
          </p:nvPr>
        </p:nvSpPr>
        <p:spPr>
          <a:xfrm>
            <a:off x="5808076" y="3324637"/>
            <a:ext cx="2757217" cy="2076887"/>
          </a:xfr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27" hasCustomPrompt="1"/>
          </p:nvPr>
        </p:nvSpPr>
        <p:spPr>
          <a:xfrm>
            <a:off x="5808076" y="5467877"/>
            <a:ext cx="2757216" cy="399985"/>
          </a:xfrm>
        </p:spPr>
        <p:txBody>
          <a:bodyPr>
            <a:noAutofit/>
          </a:bodyPr>
          <a:lstStyle>
            <a:lvl1pPr marL="0" indent="0">
              <a:buNone/>
              <a:defRPr sz="1333" b="1">
                <a:solidFill>
                  <a:srgbClr val="CBA052"/>
                </a:solidFill>
              </a:defRPr>
            </a:lvl1pPr>
            <a:lvl2pPr marL="609585" indent="0">
              <a:buNone/>
              <a:defRPr sz="1867" b="1">
                <a:solidFill>
                  <a:schemeClr val="accent2"/>
                </a:solidFill>
              </a:defRPr>
            </a:lvl2pPr>
            <a:lvl3pPr marL="1219170" indent="0">
              <a:buNone/>
              <a:defRPr sz="1867" b="1">
                <a:solidFill>
                  <a:schemeClr val="accent2"/>
                </a:solidFill>
              </a:defRPr>
            </a:lvl3pPr>
            <a:lvl4pPr marL="1828754" indent="0">
              <a:buNone/>
              <a:defRPr sz="1867" b="1">
                <a:solidFill>
                  <a:schemeClr val="accent2"/>
                </a:solidFill>
              </a:defRPr>
            </a:lvl4pPr>
            <a:lvl5pPr marL="2438339" indent="0">
              <a:buNone/>
              <a:defRPr sz="1867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28" hasCustomPrompt="1"/>
          </p:nvPr>
        </p:nvSpPr>
        <p:spPr>
          <a:xfrm>
            <a:off x="8825184" y="5467877"/>
            <a:ext cx="2757216" cy="399985"/>
          </a:xfrm>
        </p:spPr>
        <p:txBody>
          <a:bodyPr>
            <a:noAutofit/>
          </a:bodyPr>
          <a:lstStyle>
            <a:lvl1pPr marL="0" indent="0">
              <a:buNone/>
              <a:defRPr sz="1333" b="1">
                <a:solidFill>
                  <a:srgbClr val="CBA052"/>
                </a:solidFill>
              </a:defRPr>
            </a:lvl1pPr>
            <a:lvl2pPr marL="609585" indent="0">
              <a:buNone/>
              <a:defRPr sz="1867" b="1">
                <a:solidFill>
                  <a:schemeClr val="accent2"/>
                </a:solidFill>
              </a:defRPr>
            </a:lvl2pPr>
            <a:lvl3pPr marL="1219170" indent="0">
              <a:buNone/>
              <a:defRPr sz="1867" b="1">
                <a:solidFill>
                  <a:schemeClr val="accent2"/>
                </a:solidFill>
              </a:defRPr>
            </a:lvl3pPr>
            <a:lvl4pPr marL="1828754" indent="0">
              <a:buNone/>
              <a:defRPr sz="1867" b="1">
                <a:solidFill>
                  <a:schemeClr val="accent2"/>
                </a:solidFill>
              </a:defRPr>
            </a:lvl4pPr>
            <a:lvl5pPr marL="2438339" indent="0">
              <a:buNone/>
              <a:defRPr sz="1867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 flipH="1">
            <a:off x="609602" y="6126164"/>
            <a:ext cx="3935765" cy="0"/>
          </a:xfrm>
          <a:prstGeom prst="line">
            <a:avLst/>
          </a:prstGeom>
          <a:ln>
            <a:solidFill>
              <a:srgbClr val="CBA05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OTIS_2017_NAVY_PMS 282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6324599"/>
            <a:ext cx="1016927" cy="332756"/>
          </a:xfrm>
          <a:prstGeom prst="rect">
            <a:avLst/>
          </a:prstGeom>
        </p:spPr>
      </p:pic>
      <p:sp>
        <p:nvSpPr>
          <p:cNvPr id="2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87403"/>
            <a:ext cx="3043767" cy="433917"/>
          </a:xfrm>
        </p:spPr>
        <p:txBody>
          <a:bodyPr anchor="ctr">
            <a:noAutofit/>
          </a:bodyPr>
          <a:lstStyle>
            <a:lvl1pPr marL="0" indent="0">
              <a:buNone/>
              <a:defRPr sz="1067" baseline="0"/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Optional chapter title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29"/>
          </p:nvPr>
        </p:nvSpPr>
        <p:spPr>
          <a:xfrm>
            <a:off x="609601" y="2733317"/>
            <a:ext cx="3935767" cy="3134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4596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868EF636-227E-A0BC-57B4-E2BAE0D54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B9BF-78B8-480C-A844-A774D93E9602}" type="datetimeFigureOut">
              <a:rPr lang="pl-PL" smtClean="0"/>
              <a:t>2023-10-19</a:t>
            </a:fld>
            <a:endParaRPr lang="pl-PL" dirty="0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64D6E6B2-ECED-075F-F8B4-441485306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6597B63-93AE-EBA1-7AF6-9B6C0471E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C58D-9886-471F-9433-BA93F3661464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191096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Thumbnail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157216" y="0"/>
            <a:ext cx="7034784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EE7EB586-B23C-B748-A14C-C6A1460F7C11}" type="slidenum">
              <a:rPr lang="en-US" smtClean="0">
                <a:solidFill>
                  <a:srgbClr val="9E978E"/>
                </a:solidFill>
              </a:rPr>
              <a:pPr/>
              <a:t>‹#›</a:t>
            </a:fld>
            <a:endParaRPr lang="en-US" dirty="0">
              <a:solidFill>
                <a:srgbClr val="9E978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62937"/>
            <a:ext cx="3935767" cy="2076887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© 2017 OTIS. OTIS PROPRIETARY INFORMATION.</a:t>
            </a:r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8825185" y="521321"/>
            <a:ext cx="2757217" cy="2076887"/>
          </a:xfr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rgbClr val="9E978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23"/>
          </p:nvPr>
        </p:nvSpPr>
        <p:spPr>
          <a:xfrm>
            <a:off x="5808076" y="521321"/>
            <a:ext cx="2757217" cy="2076887"/>
          </a:xfr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rgbClr val="9E978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5808076" y="2664561"/>
            <a:ext cx="2757216" cy="399985"/>
          </a:xfrm>
        </p:spPr>
        <p:txBody>
          <a:bodyPr>
            <a:noAutofit/>
          </a:bodyPr>
          <a:lstStyle>
            <a:lvl1pPr marL="0" indent="0">
              <a:buNone/>
              <a:defRPr sz="1333" b="1">
                <a:solidFill>
                  <a:srgbClr val="CBA052"/>
                </a:solidFill>
              </a:defRPr>
            </a:lvl1pPr>
            <a:lvl2pPr marL="609585" indent="0">
              <a:buNone/>
              <a:defRPr sz="1867" b="1">
                <a:solidFill>
                  <a:schemeClr val="accent2"/>
                </a:solidFill>
              </a:defRPr>
            </a:lvl2pPr>
            <a:lvl3pPr marL="1219170" indent="0">
              <a:buNone/>
              <a:defRPr sz="1867" b="1">
                <a:solidFill>
                  <a:schemeClr val="accent2"/>
                </a:solidFill>
              </a:defRPr>
            </a:lvl3pPr>
            <a:lvl4pPr marL="1828754" indent="0">
              <a:buNone/>
              <a:defRPr sz="1867" b="1">
                <a:solidFill>
                  <a:schemeClr val="accent2"/>
                </a:solidFill>
              </a:defRPr>
            </a:lvl4pPr>
            <a:lvl5pPr marL="2438339" indent="0">
              <a:buNone/>
              <a:defRPr sz="1867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24" hasCustomPrompt="1"/>
          </p:nvPr>
        </p:nvSpPr>
        <p:spPr>
          <a:xfrm>
            <a:off x="8825184" y="2664561"/>
            <a:ext cx="2757217" cy="399985"/>
          </a:xfrm>
        </p:spPr>
        <p:txBody>
          <a:bodyPr>
            <a:noAutofit/>
          </a:bodyPr>
          <a:lstStyle>
            <a:lvl1pPr marL="0" indent="0">
              <a:buNone/>
              <a:defRPr sz="1333" b="1">
                <a:solidFill>
                  <a:srgbClr val="CBA052"/>
                </a:solidFill>
              </a:defRPr>
            </a:lvl1pPr>
            <a:lvl2pPr marL="609585" indent="0">
              <a:buNone/>
              <a:defRPr sz="1867" b="1">
                <a:solidFill>
                  <a:schemeClr val="accent2"/>
                </a:solidFill>
              </a:defRPr>
            </a:lvl2pPr>
            <a:lvl3pPr marL="1219170" indent="0">
              <a:buNone/>
              <a:defRPr sz="1867" b="1">
                <a:solidFill>
                  <a:schemeClr val="accent2"/>
                </a:solidFill>
              </a:defRPr>
            </a:lvl3pPr>
            <a:lvl4pPr marL="1828754" indent="0">
              <a:buNone/>
              <a:defRPr sz="1867" b="1">
                <a:solidFill>
                  <a:schemeClr val="accent2"/>
                </a:solidFill>
              </a:defRPr>
            </a:lvl4pPr>
            <a:lvl5pPr marL="2438339" indent="0">
              <a:buNone/>
              <a:defRPr sz="1867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9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8825185" y="3324637"/>
            <a:ext cx="2757217" cy="2076887"/>
          </a:xfr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rgbClr val="9E978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26"/>
          </p:nvPr>
        </p:nvSpPr>
        <p:spPr>
          <a:xfrm>
            <a:off x="5808076" y="3324637"/>
            <a:ext cx="2757217" cy="2076887"/>
          </a:xfr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rgbClr val="9E978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27" hasCustomPrompt="1"/>
          </p:nvPr>
        </p:nvSpPr>
        <p:spPr>
          <a:xfrm>
            <a:off x="5808076" y="5467877"/>
            <a:ext cx="2757216" cy="399985"/>
          </a:xfrm>
        </p:spPr>
        <p:txBody>
          <a:bodyPr>
            <a:noAutofit/>
          </a:bodyPr>
          <a:lstStyle>
            <a:lvl1pPr marL="0" indent="0">
              <a:buNone/>
              <a:defRPr sz="1333" b="1">
                <a:solidFill>
                  <a:srgbClr val="CBA052"/>
                </a:solidFill>
              </a:defRPr>
            </a:lvl1pPr>
            <a:lvl2pPr marL="609585" indent="0">
              <a:buNone/>
              <a:defRPr sz="1867" b="1">
                <a:solidFill>
                  <a:schemeClr val="accent2"/>
                </a:solidFill>
              </a:defRPr>
            </a:lvl2pPr>
            <a:lvl3pPr marL="1219170" indent="0">
              <a:buNone/>
              <a:defRPr sz="1867" b="1">
                <a:solidFill>
                  <a:schemeClr val="accent2"/>
                </a:solidFill>
              </a:defRPr>
            </a:lvl3pPr>
            <a:lvl4pPr marL="1828754" indent="0">
              <a:buNone/>
              <a:defRPr sz="1867" b="1">
                <a:solidFill>
                  <a:schemeClr val="accent2"/>
                </a:solidFill>
              </a:defRPr>
            </a:lvl4pPr>
            <a:lvl5pPr marL="2438339" indent="0">
              <a:buNone/>
              <a:defRPr sz="1867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2" name="Text Placeholder 11"/>
          <p:cNvSpPr>
            <a:spLocks noGrp="1"/>
          </p:cNvSpPr>
          <p:nvPr>
            <p:ph type="body" sz="quarter" idx="28" hasCustomPrompt="1"/>
          </p:nvPr>
        </p:nvSpPr>
        <p:spPr>
          <a:xfrm>
            <a:off x="8825184" y="5467877"/>
            <a:ext cx="2757216" cy="399985"/>
          </a:xfrm>
        </p:spPr>
        <p:txBody>
          <a:bodyPr>
            <a:noAutofit/>
          </a:bodyPr>
          <a:lstStyle>
            <a:lvl1pPr marL="0" indent="0">
              <a:buNone/>
              <a:defRPr sz="1333" b="1">
                <a:solidFill>
                  <a:srgbClr val="CBA052"/>
                </a:solidFill>
              </a:defRPr>
            </a:lvl1pPr>
            <a:lvl2pPr marL="609585" indent="0">
              <a:buNone/>
              <a:defRPr sz="1867" b="1">
                <a:solidFill>
                  <a:schemeClr val="accent2"/>
                </a:solidFill>
              </a:defRPr>
            </a:lvl2pPr>
            <a:lvl3pPr marL="1219170" indent="0">
              <a:buNone/>
              <a:defRPr sz="1867" b="1">
                <a:solidFill>
                  <a:schemeClr val="accent2"/>
                </a:solidFill>
              </a:defRPr>
            </a:lvl3pPr>
            <a:lvl4pPr marL="1828754" indent="0">
              <a:buNone/>
              <a:defRPr sz="1867" b="1">
                <a:solidFill>
                  <a:schemeClr val="accent2"/>
                </a:solidFill>
              </a:defRPr>
            </a:lvl4pPr>
            <a:lvl5pPr marL="2438339" indent="0">
              <a:buNone/>
              <a:defRPr sz="1867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Subtitle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 flipH="1">
            <a:off x="609602" y="6126164"/>
            <a:ext cx="3935765" cy="0"/>
          </a:xfrm>
          <a:prstGeom prst="line">
            <a:avLst/>
          </a:prstGeom>
          <a:ln>
            <a:solidFill>
              <a:srgbClr val="CBA05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87403"/>
            <a:ext cx="3043767" cy="433917"/>
          </a:xfrm>
        </p:spPr>
        <p:txBody>
          <a:bodyPr anchor="ctr">
            <a:noAutofit/>
          </a:bodyPr>
          <a:lstStyle>
            <a:lvl1pPr marL="0" indent="0">
              <a:buNone/>
              <a:defRPr sz="1067" baseline="0">
                <a:solidFill>
                  <a:srgbClr val="FFFFFF"/>
                </a:solidFill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Optional chapter title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29"/>
          </p:nvPr>
        </p:nvSpPr>
        <p:spPr>
          <a:xfrm>
            <a:off x="609601" y="2733317"/>
            <a:ext cx="3935767" cy="313454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6324599"/>
            <a:ext cx="1016927" cy="33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712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Thumbnail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5157216" y="0"/>
            <a:ext cx="7034784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EE7EB586-B23C-B748-A14C-C6A1460F7C11}" type="slidenum">
              <a:rPr lang="en-US" smtClean="0">
                <a:solidFill>
                  <a:srgbClr val="9E978E"/>
                </a:solidFill>
              </a:rPr>
              <a:pPr/>
              <a:t>‹#›</a:t>
            </a:fld>
            <a:endParaRPr lang="en-US" dirty="0">
              <a:solidFill>
                <a:srgbClr val="9E978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62937"/>
            <a:ext cx="3935767" cy="2076887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© 2017 OTIS. OTIS PROPRIETARY INFORMATION.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 flipH="1">
            <a:off x="609602" y="6126164"/>
            <a:ext cx="3935765" cy="0"/>
          </a:xfrm>
          <a:prstGeom prst="line">
            <a:avLst/>
          </a:prstGeom>
          <a:ln>
            <a:solidFill>
              <a:srgbClr val="CBA05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87403"/>
            <a:ext cx="3043767" cy="433917"/>
          </a:xfrm>
        </p:spPr>
        <p:txBody>
          <a:bodyPr anchor="ctr">
            <a:noAutofit/>
          </a:bodyPr>
          <a:lstStyle>
            <a:lvl1pPr marL="0" indent="0">
              <a:buNone/>
              <a:defRPr sz="1067" baseline="0">
                <a:solidFill>
                  <a:srgbClr val="FFFFFF"/>
                </a:solidFill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Optional chapter title</a:t>
            </a:r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29"/>
          </p:nvPr>
        </p:nvSpPr>
        <p:spPr>
          <a:xfrm>
            <a:off x="609601" y="2733317"/>
            <a:ext cx="3935767" cy="313454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6324599"/>
            <a:ext cx="1016927" cy="332755"/>
          </a:xfrm>
          <a:prstGeom prst="rect">
            <a:avLst/>
          </a:prstGeom>
        </p:spPr>
      </p:pic>
      <p:sp>
        <p:nvSpPr>
          <p:cNvPr id="16" name="Picture Placeholder 10"/>
          <p:cNvSpPr>
            <a:spLocks noGrp="1"/>
          </p:cNvSpPr>
          <p:nvPr>
            <p:ph type="pic" sz="quarter" idx="23"/>
          </p:nvPr>
        </p:nvSpPr>
        <p:spPr>
          <a:xfrm>
            <a:off x="5808075" y="1676632"/>
            <a:ext cx="5861909" cy="2981739"/>
          </a:xfr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rgbClr val="9E978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30" hasCustomPrompt="1"/>
          </p:nvPr>
        </p:nvSpPr>
        <p:spPr>
          <a:xfrm>
            <a:off x="5808075" y="4867431"/>
            <a:ext cx="433917" cy="433917"/>
          </a:xfrm>
        </p:spPr>
        <p:txBody>
          <a:bodyPr>
            <a:noAutofit/>
          </a:bodyPr>
          <a:lstStyle>
            <a:lvl1pPr marL="0" indent="0">
              <a:buNone/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2" hasCustomPrompt="1"/>
          </p:nvPr>
        </p:nvSpPr>
        <p:spPr>
          <a:xfrm>
            <a:off x="6112375" y="4935381"/>
            <a:ext cx="2485391" cy="290505"/>
          </a:xfrm>
        </p:spPr>
        <p:txBody>
          <a:bodyPr anchor="ctr">
            <a:noAutofit/>
          </a:bodyPr>
          <a:lstStyle>
            <a:lvl1pPr marL="0" indent="0">
              <a:buNone/>
              <a:defRPr sz="1067" b="1" baseline="0">
                <a:solidFill>
                  <a:schemeClr val="tx1"/>
                </a:solidFill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STAT HEADER</a:t>
            </a:r>
          </a:p>
        </p:txBody>
      </p:sp>
      <p:sp>
        <p:nvSpPr>
          <p:cNvPr id="19" name="Text Placeholder 5"/>
          <p:cNvSpPr>
            <a:spLocks noGrp="1"/>
          </p:cNvSpPr>
          <p:nvPr>
            <p:ph type="body" sz="quarter" idx="31" hasCustomPrompt="1"/>
          </p:nvPr>
        </p:nvSpPr>
        <p:spPr>
          <a:xfrm>
            <a:off x="6878800" y="5305582"/>
            <a:ext cx="1718965" cy="566285"/>
          </a:xfrm>
        </p:spPr>
        <p:txBody>
          <a:bodyPr anchor="ctr">
            <a:noAutofit/>
          </a:bodyPr>
          <a:lstStyle>
            <a:lvl1pPr marL="0" indent="0">
              <a:buNone/>
              <a:defRPr sz="1067" b="0">
                <a:solidFill>
                  <a:schemeClr val="tx1"/>
                </a:solidFill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Caption 3</a:t>
            </a:r>
          </a:p>
        </p:txBody>
      </p:sp>
      <p:sp>
        <p:nvSpPr>
          <p:cNvPr id="20" name="Text Placeholder 5"/>
          <p:cNvSpPr>
            <a:spLocks noGrp="1"/>
          </p:cNvSpPr>
          <p:nvPr>
            <p:ph type="body" sz="quarter" idx="38" hasCustomPrompt="1"/>
          </p:nvPr>
        </p:nvSpPr>
        <p:spPr>
          <a:xfrm>
            <a:off x="5808075" y="5305582"/>
            <a:ext cx="998549" cy="566284"/>
          </a:xfrm>
        </p:spPr>
        <p:txBody>
          <a:bodyPr anchor="ctr">
            <a:noAutofit/>
          </a:bodyPr>
          <a:lstStyle>
            <a:lvl1pPr marL="0" indent="0">
              <a:buNone/>
              <a:defRPr sz="2667" b="1" i="0">
                <a:solidFill>
                  <a:schemeClr val="tx1"/>
                </a:solidFill>
                <a:latin typeface="Georgia"/>
                <a:cs typeface="Georgia"/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21" name="Media Placeholder 7"/>
          <p:cNvSpPr>
            <a:spLocks noGrp="1"/>
          </p:cNvSpPr>
          <p:nvPr>
            <p:ph type="media" sz="quarter" idx="15" hasCustomPrompt="1"/>
          </p:nvPr>
        </p:nvSpPr>
        <p:spPr>
          <a:xfrm flipV="1">
            <a:off x="6247893" y="5219789"/>
            <a:ext cx="2349872" cy="12192"/>
          </a:xfrm>
          <a:solidFill>
            <a:schemeClr val="accent4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2" name="Picture Placeholder 5"/>
          <p:cNvSpPr>
            <a:spLocks noGrp="1"/>
          </p:cNvSpPr>
          <p:nvPr>
            <p:ph type="pic" sz="quarter" idx="39" hasCustomPrompt="1"/>
          </p:nvPr>
        </p:nvSpPr>
        <p:spPr>
          <a:xfrm>
            <a:off x="8880294" y="4867431"/>
            <a:ext cx="433917" cy="433917"/>
          </a:xfrm>
        </p:spPr>
        <p:txBody>
          <a:bodyPr>
            <a:noAutofit/>
          </a:bodyPr>
          <a:lstStyle>
            <a:lvl1pPr marL="0" indent="0">
              <a:buNone/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40" hasCustomPrompt="1"/>
          </p:nvPr>
        </p:nvSpPr>
        <p:spPr>
          <a:xfrm>
            <a:off x="9184594" y="4935381"/>
            <a:ext cx="2485391" cy="290505"/>
          </a:xfrm>
        </p:spPr>
        <p:txBody>
          <a:bodyPr anchor="ctr">
            <a:noAutofit/>
          </a:bodyPr>
          <a:lstStyle>
            <a:lvl1pPr marL="0" indent="0">
              <a:buNone/>
              <a:defRPr sz="1067" b="1" baseline="0">
                <a:solidFill>
                  <a:schemeClr val="tx1"/>
                </a:solidFill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STAT HEADER</a:t>
            </a:r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41" hasCustomPrompt="1"/>
          </p:nvPr>
        </p:nvSpPr>
        <p:spPr>
          <a:xfrm>
            <a:off x="9951019" y="5305582"/>
            <a:ext cx="1718965" cy="566285"/>
          </a:xfrm>
        </p:spPr>
        <p:txBody>
          <a:bodyPr anchor="ctr">
            <a:noAutofit/>
          </a:bodyPr>
          <a:lstStyle>
            <a:lvl1pPr marL="0" indent="0">
              <a:buNone/>
              <a:defRPr sz="1067" b="0">
                <a:solidFill>
                  <a:schemeClr val="tx1"/>
                </a:solidFill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Caption 4</a:t>
            </a:r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42" hasCustomPrompt="1"/>
          </p:nvPr>
        </p:nvSpPr>
        <p:spPr>
          <a:xfrm>
            <a:off x="8880294" y="5305582"/>
            <a:ext cx="998549" cy="566284"/>
          </a:xfrm>
        </p:spPr>
        <p:txBody>
          <a:bodyPr anchor="ctr">
            <a:noAutofit/>
          </a:bodyPr>
          <a:lstStyle>
            <a:lvl1pPr marL="0" indent="0">
              <a:buNone/>
              <a:defRPr sz="2667" b="1" i="0">
                <a:solidFill>
                  <a:schemeClr val="tx1"/>
                </a:solidFill>
                <a:latin typeface="Georgia"/>
                <a:cs typeface="Georgia"/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35" name="Media Placeholder 7"/>
          <p:cNvSpPr>
            <a:spLocks noGrp="1"/>
          </p:cNvSpPr>
          <p:nvPr>
            <p:ph type="media" sz="quarter" idx="43" hasCustomPrompt="1"/>
          </p:nvPr>
        </p:nvSpPr>
        <p:spPr>
          <a:xfrm flipV="1">
            <a:off x="9320112" y="5219789"/>
            <a:ext cx="2349872" cy="12192"/>
          </a:xfrm>
          <a:solidFill>
            <a:schemeClr val="accent4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6" name="Picture Placeholder 5"/>
          <p:cNvSpPr>
            <a:spLocks noGrp="1"/>
          </p:cNvSpPr>
          <p:nvPr>
            <p:ph type="pic" sz="quarter" idx="44" hasCustomPrompt="1"/>
          </p:nvPr>
        </p:nvSpPr>
        <p:spPr>
          <a:xfrm>
            <a:off x="5808075" y="463139"/>
            <a:ext cx="433917" cy="433917"/>
          </a:xfrm>
        </p:spPr>
        <p:txBody>
          <a:bodyPr>
            <a:noAutofit/>
          </a:bodyPr>
          <a:lstStyle>
            <a:lvl1pPr marL="0" indent="0">
              <a:buNone/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45" hasCustomPrompt="1"/>
          </p:nvPr>
        </p:nvSpPr>
        <p:spPr>
          <a:xfrm>
            <a:off x="6112375" y="531089"/>
            <a:ext cx="2485391" cy="290505"/>
          </a:xfrm>
        </p:spPr>
        <p:txBody>
          <a:bodyPr anchor="ctr">
            <a:noAutofit/>
          </a:bodyPr>
          <a:lstStyle>
            <a:lvl1pPr marL="0" indent="0">
              <a:buNone/>
              <a:defRPr sz="1067" b="1" baseline="0">
                <a:solidFill>
                  <a:schemeClr val="tx1"/>
                </a:solidFill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STAT HEADER</a:t>
            </a:r>
          </a:p>
        </p:txBody>
      </p:sp>
      <p:sp>
        <p:nvSpPr>
          <p:cNvPr id="38" name="Text Placeholder 5"/>
          <p:cNvSpPr>
            <a:spLocks noGrp="1"/>
          </p:cNvSpPr>
          <p:nvPr>
            <p:ph type="body" sz="quarter" idx="46" hasCustomPrompt="1"/>
          </p:nvPr>
        </p:nvSpPr>
        <p:spPr>
          <a:xfrm>
            <a:off x="6878800" y="901290"/>
            <a:ext cx="1718965" cy="566285"/>
          </a:xfrm>
        </p:spPr>
        <p:txBody>
          <a:bodyPr anchor="ctr">
            <a:noAutofit/>
          </a:bodyPr>
          <a:lstStyle>
            <a:lvl1pPr marL="0" indent="0">
              <a:buNone/>
              <a:defRPr sz="1067" b="0">
                <a:solidFill>
                  <a:schemeClr val="tx1"/>
                </a:solidFill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Caption 1</a:t>
            </a:r>
          </a:p>
        </p:txBody>
      </p:sp>
      <p:sp>
        <p:nvSpPr>
          <p:cNvPr id="39" name="Text Placeholder 5"/>
          <p:cNvSpPr>
            <a:spLocks noGrp="1"/>
          </p:cNvSpPr>
          <p:nvPr>
            <p:ph type="body" sz="quarter" idx="47" hasCustomPrompt="1"/>
          </p:nvPr>
        </p:nvSpPr>
        <p:spPr>
          <a:xfrm>
            <a:off x="5808075" y="901290"/>
            <a:ext cx="998549" cy="566284"/>
          </a:xfrm>
        </p:spPr>
        <p:txBody>
          <a:bodyPr anchor="ctr">
            <a:noAutofit/>
          </a:bodyPr>
          <a:lstStyle>
            <a:lvl1pPr marL="0" indent="0">
              <a:buNone/>
              <a:defRPr sz="2667" b="1" i="0">
                <a:solidFill>
                  <a:schemeClr val="tx1"/>
                </a:solidFill>
                <a:latin typeface="Georgia"/>
                <a:cs typeface="Georgia"/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40" name="Media Placeholder 7"/>
          <p:cNvSpPr>
            <a:spLocks noGrp="1"/>
          </p:cNvSpPr>
          <p:nvPr>
            <p:ph type="media" sz="quarter" idx="48" hasCustomPrompt="1"/>
          </p:nvPr>
        </p:nvSpPr>
        <p:spPr>
          <a:xfrm flipV="1">
            <a:off x="6247893" y="815497"/>
            <a:ext cx="2349872" cy="12192"/>
          </a:xfrm>
          <a:solidFill>
            <a:schemeClr val="accent4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41" name="Picture Placeholder 5"/>
          <p:cNvSpPr>
            <a:spLocks noGrp="1"/>
          </p:cNvSpPr>
          <p:nvPr>
            <p:ph type="pic" sz="quarter" idx="49" hasCustomPrompt="1"/>
          </p:nvPr>
        </p:nvSpPr>
        <p:spPr>
          <a:xfrm>
            <a:off x="8880294" y="463139"/>
            <a:ext cx="433917" cy="433917"/>
          </a:xfrm>
        </p:spPr>
        <p:txBody>
          <a:bodyPr>
            <a:noAutofit/>
          </a:bodyPr>
          <a:lstStyle>
            <a:lvl1pPr marL="0" indent="0">
              <a:buNone/>
              <a:defRPr sz="106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2" name="Text Placeholder 9"/>
          <p:cNvSpPr>
            <a:spLocks noGrp="1"/>
          </p:cNvSpPr>
          <p:nvPr>
            <p:ph type="body" sz="quarter" idx="50" hasCustomPrompt="1"/>
          </p:nvPr>
        </p:nvSpPr>
        <p:spPr>
          <a:xfrm>
            <a:off x="9184594" y="531089"/>
            <a:ext cx="2485391" cy="290505"/>
          </a:xfrm>
        </p:spPr>
        <p:txBody>
          <a:bodyPr anchor="ctr">
            <a:noAutofit/>
          </a:bodyPr>
          <a:lstStyle>
            <a:lvl1pPr marL="0" indent="0">
              <a:buNone/>
              <a:defRPr sz="1067" b="1" baseline="0">
                <a:solidFill>
                  <a:schemeClr val="tx1"/>
                </a:solidFill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STAT HEADER</a:t>
            </a:r>
          </a:p>
        </p:txBody>
      </p:sp>
      <p:sp>
        <p:nvSpPr>
          <p:cNvPr id="43" name="Text Placeholder 5"/>
          <p:cNvSpPr>
            <a:spLocks noGrp="1"/>
          </p:cNvSpPr>
          <p:nvPr>
            <p:ph type="body" sz="quarter" idx="51" hasCustomPrompt="1"/>
          </p:nvPr>
        </p:nvSpPr>
        <p:spPr>
          <a:xfrm>
            <a:off x="9951019" y="901290"/>
            <a:ext cx="1718965" cy="566285"/>
          </a:xfrm>
        </p:spPr>
        <p:txBody>
          <a:bodyPr anchor="ctr">
            <a:noAutofit/>
          </a:bodyPr>
          <a:lstStyle>
            <a:lvl1pPr marL="0" indent="0">
              <a:buNone/>
              <a:defRPr sz="1067" b="0">
                <a:solidFill>
                  <a:schemeClr val="tx1"/>
                </a:solidFill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Caption 2</a:t>
            </a:r>
          </a:p>
        </p:txBody>
      </p:sp>
      <p:sp>
        <p:nvSpPr>
          <p:cNvPr id="44" name="Text Placeholder 5"/>
          <p:cNvSpPr>
            <a:spLocks noGrp="1"/>
          </p:cNvSpPr>
          <p:nvPr>
            <p:ph type="body" sz="quarter" idx="52" hasCustomPrompt="1"/>
          </p:nvPr>
        </p:nvSpPr>
        <p:spPr>
          <a:xfrm>
            <a:off x="8880294" y="901290"/>
            <a:ext cx="998549" cy="566284"/>
          </a:xfrm>
        </p:spPr>
        <p:txBody>
          <a:bodyPr anchor="ctr">
            <a:noAutofit/>
          </a:bodyPr>
          <a:lstStyle>
            <a:lvl1pPr marL="0" indent="0">
              <a:buNone/>
              <a:defRPr sz="2667" b="1" i="0">
                <a:solidFill>
                  <a:schemeClr val="tx1"/>
                </a:solidFill>
                <a:latin typeface="Georgia"/>
                <a:cs typeface="Georgia"/>
              </a:defRPr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Stat</a:t>
            </a:r>
          </a:p>
        </p:txBody>
      </p:sp>
      <p:sp>
        <p:nvSpPr>
          <p:cNvPr id="45" name="Media Placeholder 7"/>
          <p:cNvSpPr>
            <a:spLocks noGrp="1"/>
          </p:cNvSpPr>
          <p:nvPr>
            <p:ph type="media" sz="quarter" idx="53" hasCustomPrompt="1"/>
          </p:nvPr>
        </p:nvSpPr>
        <p:spPr>
          <a:xfrm flipV="1">
            <a:off x="9320112" y="815497"/>
            <a:ext cx="2349872" cy="12192"/>
          </a:xfrm>
          <a:solidFill>
            <a:schemeClr val="accent4"/>
          </a:solidFill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5383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Thumbnail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9E978E"/>
                </a:solidFill>
              </a:rPr>
              <a:t>© 2017 OTIS. OTIS PROPRIETARY INFORMATION.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0"/>
          </p:nvPr>
        </p:nvSpPr>
        <p:spPr>
          <a:xfrm>
            <a:off x="609600" y="1417639"/>
            <a:ext cx="5386917" cy="4538661"/>
          </a:xfrm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8" name="Picture Placeholder 10"/>
          <p:cNvSpPr>
            <a:spLocks noGrp="1" noChangeAspect="1"/>
          </p:cNvSpPr>
          <p:nvPr>
            <p:ph type="pic" sz="quarter" idx="26"/>
          </p:nvPr>
        </p:nvSpPr>
        <p:spPr>
          <a:xfrm>
            <a:off x="6216837" y="4038414"/>
            <a:ext cx="1160139" cy="1169821"/>
          </a:xfrm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9" name="Picture Placeholder 10"/>
          <p:cNvSpPr>
            <a:spLocks noGrp="1" noChangeAspect="1"/>
          </p:cNvSpPr>
          <p:nvPr>
            <p:ph type="pic" sz="quarter" idx="27"/>
          </p:nvPr>
        </p:nvSpPr>
        <p:spPr>
          <a:xfrm>
            <a:off x="7618647" y="4038414"/>
            <a:ext cx="1160139" cy="1169821"/>
          </a:xfrm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Picture Placeholder 10"/>
          <p:cNvSpPr>
            <a:spLocks noGrp="1" noChangeAspect="1"/>
          </p:cNvSpPr>
          <p:nvPr>
            <p:ph type="pic" sz="quarter" idx="28"/>
          </p:nvPr>
        </p:nvSpPr>
        <p:spPr>
          <a:xfrm>
            <a:off x="9020456" y="4038414"/>
            <a:ext cx="1160139" cy="1169821"/>
          </a:xfrm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1" name="Picture Placeholder 10"/>
          <p:cNvSpPr>
            <a:spLocks noGrp="1" noChangeAspect="1"/>
          </p:cNvSpPr>
          <p:nvPr>
            <p:ph type="pic" sz="quarter" idx="29"/>
          </p:nvPr>
        </p:nvSpPr>
        <p:spPr>
          <a:xfrm>
            <a:off x="10422261" y="4038414"/>
            <a:ext cx="1160139" cy="1169821"/>
          </a:xfrm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5" name="Text Placeholder 5"/>
          <p:cNvSpPr>
            <a:spLocks noGrp="1"/>
          </p:cNvSpPr>
          <p:nvPr>
            <p:ph type="body" sz="quarter" idx="34" hasCustomPrompt="1"/>
          </p:nvPr>
        </p:nvSpPr>
        <p:spPr>
          <a:xfrm>
            <a:off x="6217043" y="5331884"/>
            <a:ext cx="1159933" cy="624416"/>
          </a:xfrm>
        </p:spPr>
        <p:txBody>
          <a:bodyPr>
            <a:noAutofit/>
          </a:bodyPr>
          <a:lstStyle>
            <a:lvl1pPr marL="0" indent="0">
              <a:buNone/>
              <a:defRPr sz="1067" b="1"/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Caption 5</a:t>
            </a:r>
          </a:p>
        </p:txBody>
      </p:sp>
      <p:sp>
        <p:nvSpPr>
          <p:cNvPr id="26" name="Text Placeholder 5"/>
          <p:cNvSpPr>
            <a:spLocks noGrp="1"/>
          </p:cNvSpPr>
          <p:nvPr>
            <p:ph type="body" sz="quarter" idx="35" hasCustomPrompt="1"/>
          </p:nvPr>
        </p:nvSpPr>
        <p:spPr>
          <a:xfrm>
            <a:off x="7618647" y="5331884"/>
            <a:ext cx="1159933" cy="624416"/>
          </a:xfrm>
        </p:spPr>
        <p:txBody>
          <a:bodyPr>
            <a:noAutofit/>
          </a:bodyPr>
          <a:lstStyle>
            <a:lvl1pPr marL="0" indent="0">
              <a:buNone/>
              <a:defRPr sz="1067" b="1"/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Caption 6</a:t>
            </a:r>
          </a:p>
        </p:txBody>
      </p:sp>
      <p:sp>
        <p:nvSpPr>
          <p:cNvPr id="27" name="Text Placeholder 5"/>
          <p:cNvSpPr>
            <a:spLocks noGrp="1"/>
          </p:cNvSpPr>
          <p:nvPr>
            <p:ph type="body" sz="quarter" idx="36" hasCustomPrompt="1"/>
          </p:nvPr>
        </p:nvSpPr>
        <p:spPr>
          <a:xfrm>
            <a:off x="9020662" y="5331884"/>
            <a:ext cx="1159933" cy="624416"/>
          </a:xfrm>
        </p:spPr>
        <p:txBody>
          <a:bodyPr>
            <a:noAutofit/>
          </a:bodyPr>
          <a:lstStyle>
            <a:lvl1pPr marL="0" indent="0">
              <a:buNone/>
              <a:defRPr sz="1067" b="1"/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Caption 7</a:t>
            </a:r>
          </a:p>
        </p:txBody>
      </p:sp>
      <p:sp>
        <p:nvSpPr>
          <p:cNvPr id="28" name="Text Placeholder 5"/>
          <p:cNvSpPr>
            <a:spLocks noGrp="1"/>
          </p:cNvSpPr>
          <p:nvPr>
            <p:ph type="body" sz="quarter" idx="37" hasCustomPrompt="1"/>
          </p:nvPr>
        </p:nvSpPr>
        <p:spPr>
          <a:xfrm>
            <a:off x="10422468" y="5331884"/>
            <a:ext cx="1159933" cy="624416"/>
          </a:xfrm>
        </p:spPr>
        <p:txBody>
          <a:bodyPr>
            <a:noAutofit/>
          </a:bodyPr>
          <a:lstStyle>
            <a:lvl1pPr marL="0" indent="0">
              <a:buNone/>
              <a:defRPr sz="1067" b="1"/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Caption 8</a:t>
            </a:r>
          </a:p>
        </p:txBody>
      </p:sp>
      <p:sp>
        <p:nvSpPr>
          <p:cNvPr id="29" name="Picture Placeholder 10"/>
          <p:cNvSpPr>
            <a:spLocks noGrp="1" noChangeAspect="1"/>
          </p:cNvSpPr>
          <p:nvPr>
            <p:ph type="pic" sz="quarter" idx="38"/>
          </p:nvPr>
        </p:nvSpPr>
        <p:spPr>
          <a:xfrm>
            <a:off x="6216837" y="1417639"/>
            <a:ext cx="1160139" cy="1169821"/>
          </a:xfrm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30" name="Picture Placeholder 10"/>
          <p:cNvSpPr>
            <a:spLocks noGrp="1" noChangeAspect="1"/>
          </p:cNvSpPr>
          <p:nvPr>
            <p:ph type="pic" sz="quarter" idx="39"/>
          </p:nvPr>
        </p:nvSpPr>
        <p:spPr>
          <a:xfrm>
            <a:off x="7618647" y="1417639"/>
            <a:ext cx="1160139" cy="1169821"/>
          </a:xfrm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31" name="Picture Placeholder 10"/>
          <p:cNvSpPr>
            <a:spLocks noGrp="1" noChangeAspect="1"/>
          </p:cNvSpPr>
          <p:nvPr>
            <p:ph type="pic" sz="quarter" idx="40"/>
          </p:nvPr>
        </p:nvSpPr>
        <p:spPr>
          <a:xfrm>
            <a:off x="9020456" y="1417639"/>
            <a:ext cx="1160139" cy="1169821"/>
          </a:xfrm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32" name="Picture Placeholder 10"/>
          <p:cNvSpPr>
            <a:spLocks noGrp="1" noChangeAspect="1"/>
          </p:cNvSpPr>
          <p:nvPr>
            <p:ph type="pic" sz="quarter" idx="41"/>
          </p:nvPr>
        </p:nvSpPr>
        <p:spPr>
          <a:xfrm>
            <a:off x="10422261" y="1417639"/>
            <a:ext cx="1160139" cy="1169821"/>
          </a:xfrm>
          <a:ln>
            <a:noFill/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33" name="Text Placeholder 5"/>
          <p:cNvSpPr>
            <a:spLocks noGrp="1"/>
          </p:cNvSpPr>
          <p:nvPr>
            <p:ph type="body" sz="quarter" idx="42" hasCustomPrompt="1"/>
          </p:nvPr>
        </p:nvSpPr>
        <p:spPr>
          <a:xfrm>
            <a:off x="6217043" y="2711109"/>
            <a:ext cx="1159933" cy="624416"/>
          </a:xfrm>
        </p:spPr>
        <p:txBody>
          <a:bodyPr>
            <a:noAutofit/>
          </a:bodyPr>
          <a:lstStyle>
            <a:lvl1pPr marL="0" indent="0">
              <a:buNone/>
              <a:defRPr sz="1067" b="1"/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Caption 1</a:t>
            </a:r>
          </a:p>
        </p:txBody>
      </p:sp>
      <p:sp>
        <p:nvSpPr>
          <p:cNvPr id="34" name="Text Placeholder 5"/>
          <p:cNvSpPr>
            <a:spLocks noGrp="1"/>
          </p:cNvSpPr>
          <p:nvPr>
            <p:ph type="body" sz="quarter" idx="43" hasCustomPrompt="1"/>
          </p:nvPr>
        </p:nvSpPr>
        <p:spPr>
          <a:xfrm>
            <a:off x="7618647" y="2711109"/>
            <a:ext cx="1159933" cy="624416"/>
          </a:xfrm>
        </p:spPr>
        <p:txBody>
          <a:bodyPr>
            <a:noAutofit/>
          </a:bodyPr>
          <a:lstStyle>
            <a:lvl1pPr marL="0" indent="0">
              <a:buNone/>
              <a:defRPr sz="1067" b="1"/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Caption 2</a:t>
            </a:r>
          </a:p>
        </p:txBody>
      </p:sp>
      <p:sp>
        <p:nvSpPr>
          <p:cNvPr id="35" name="Text Placeholder 5"/>
          <p:cNvSpPr>
            <a:spLocks noGrp="1"/>
          </p:cNvSpPr>
          <p:nvPr>
            <p:ph type="body" sz="quarter" idx="44" hasCustomPrompt="1"/>
          </p:nvPr>
        </p:nvSpPr>
        <p:spPr>
          <a:xfrm>
            <a:off x="9020662" y="2711109"/>
            <a:ext cx="1159933" cy="624416"/>
          </a:xfrm>
        </p:spPr>
        <p:txBody>
          <a:bodyPr>
            <a:noAutofit/>
          </a:bodyPr>
          <a:lstStyle>
            <a:lvl1pPr marL="0" indent="0">
              <a:buNone/>
              <a:defRPr sz="1067" b="1"/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Caption 3</a:t>
            </a:r>
          </a:p>
        </p:txBody>
      </p:sp>
      <p:sp>
        <p:nvSpPr>
          <p:cNvPr id="36" name="Text Placeholder 5"/>
          <p:cNvSpPr>
            <a:spLocks noGrp="1"/>
          </p:cNvSpPr>
          <p:nvPr>
            <p:ph type="body" sz="quarter" idx="45" hasCustomPrompt="1"/>
          </p:nvPr>
        </p:nvSpPr>
        <p:spPr>
          <a:xfrm>
            <a:off x="10422468" y="2711109"/>
            <a:ext cx="1159933" cy="624416"/>
          </a:xfrm>
        </p:spPr>
        <p:txBody>
          <a:bodyPr>
            <a:noAutofit/>
          </a:bodyPr>
          <a:lstStyle>
            <a:lvl1pPr marL="0" indent="0">
              <a:buNone/>
              <a:defRPr sz="1067" b="1"/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Caption 4</a:t>
            </a:r>
          </a:p>
        </p:txBody>
      </p:sp>
      <p:sp>
        <p:nvSpPr>
          <p:cNvPr id="3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87403"/>
            <a:ext cx="3043767" cy="433917"/>
          </a:xfrm>
        </p:spPr>
        <p:txBody>
          <a:bodyPr anchor="ctr">
            <a:noAutofit/>
          </a:bodyPr>
          <a:lstStyle>
            <a:lvl1pPr marL="0" indent="0">
              <a:buNone/>
              <a:defRPr sz="1067" baseline="0"/>
            </a:lvl1pPr>
            <a:lvl2pPr marL="609585" indent="0">
              <a:buNone/>
              <a:defRPr sz="1067"/>
            </a:lvl2pPr>
            <a:lvl3pPr marL="1219170" indent="0">
              <a:buNone/>
              <a:defRPr sz="1067"/>
            </a:lvl3pPr>
            <a:lvl4pPr marL="1828754" indent="0">
              <a:buNone/>
              <a:defRPr sz="1067"/>
            </a:lvl4pPr>
            <a:lvl5pPr marL="2438339" indent="0">
              <a:buNone/>
              <a:defRPr sz="1067"/>
            </a:lvl5pPr>
          </a:lstStyle>
          <a:p>
            <a:pPr lvl="0"/>
            <a:r>
              <a:rPr lang="en-US"/>
              <a:t>Optional chapter title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235473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/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09601" y="1225389"/>
            <a:ext cx="9127289" cy="1626425"/>
          </a:xfrm>
        </p:spPr>
        <p:txBody>
          <a:bodyPr anchor="b"/>
          <a:lstStyle>
            <a:lvl1pPr>
              <a:defRPr>
                <a:solidFill>
                  <a:srgbClr val="CBA05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1" y="3042773"/>
            <a:ext cx="7166940" cy="497624"/>
          </a:xfrm>
        </p:spPr>
        <p:txBody>
          <a:bodyPr anchor="ctr"/>
          <a:lstStyle>
            <a:lvl1pPr marL="0" indent="0">
              <a:buFont typeface="Arial"/>
              <a:buNone/>
              <a:defRPr b="1">
                <a:solidFill>
                  <a:schemeClr val="bg1"/>
                </a:solidFill>
              </a:defRPr>
            </a:lvl1pPr>
            <a:lvl2pPr marL="990575" indent="-380990">
              <a:buFont typeface="Arial"/>
              <a:buChar char="•"/>
              <a:defRPr>
                <a:solidFill>
                  <a:schemeClr val="bg1"/>
                </a:solidFill>
              </a:defRPr>
            </a:lvl2pPr>
            <a:lvl3pPr marL="1600160" indent="-380990">
              <a:buFont typeface="Arial"/>
              <a:buChar char="•"/>
              <a:defRPr>
                <a:solidFill>
                  <a:schemeClr val="bg1"/>
                </a:solidFill>
              </a:defRPr>
            </a:lvl3pPr>
            <a:lvl4pPr marL="2209745" indent="-380990">
              <a:buFont typeface="Arial"/>
              <a:buChar char="•"/>
              <a:defRPr>
                <a:solidFill>
                  <a:schemeClr val="bg1"/>
                </a:solidFill>
              </a:defRPr>
            </a:lvl4pPr>
            <a:lvl5pPr marL="2819330" indent="-380990">
              <a:buFont typeface="Arial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8" name="Media Placeholder 7"/>
          <p:cNvSpPr>
            <a:spLocks noGrp="1"/>
          </p:cNvSpPr>
          <p:nvPr>
            <p:ph type="media" sz="quarter" idx="15" hasCustomPrompt="1"/>
          </p:nvPr>
        </p:nvSpPr>
        <p:spPr>
          <a:xfrm>
            <a:off x="752814" y="2851813"/>
            <a:ext cx="770108" cy="36576"/>
          </a:xfrm>
          <a:solidFill>
            <a:srgbClr val="CBA05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9" hasCustomPrompt="1"/>
          </p:nvPr>
        </p:nvSpPr>
        <p:spPr>
          <a:xfrm>
            <a:off x="609601" y="3540397"/>
            <a:ext cx="7166940" cy="497624"/>
          </a:xfrm>
        </p:spPr>
        <p:txBody>
          <a:bodyPr anchor="ctr"/>
          <a:lstStyle>
            <a:lvl1pPr marL="0" indent="0">
              <a:buFont typeface="Arial"/>
              <a:buNone/>
              <a:defRPr baseline="0">
                <a:solidFill>
                  <a:schemeClr val="bg1"/>
                </a:solidFill>
              </a:defRPr>
            </a:lvl1pPr>
            <a:lvl2pPr marL="990575" indent="-380990">
              <a:buFont typeface="Arial"/>
              <a:buChar char="•"/>
              <a:defRPr>
                <a:solidFill>
                  <a:schemeClr val="bg1"/>
                </a:solidFill>
              </a:defRPr>
            </a:lvl2pPr>
            <a:lvl3pPr marL="1600160" indent="-380990">
              <a:buFont typeface="Arial"/>
              <a:buChar char="•"/>
              <a:defRPr>
                <a:solidFill>
                  <a:schemeClr val="bg1"/>
                </a:solidFill>
              </a:defRPr>
            </a:lvl3pPr>
            <a:lvl4pPr marL="2209745" indent="-380990">
              <a:buFont typeface="Arial"/>
              <a:buChar char="•"/>
              <a:defRPr>
                <a:solidFill>
                  <a:schemeClr val="bg1"/>
                </a:solidFill>
              </a:defRPr>
            </a:lvl4pPr>
            <a:lvl5pPr marL="2819330" indent="-380990">
              <a:buFont typeface="Arial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20" hasCustomPrompt="1"/>
          </p:nvPr>
        </p:nvSpPr>
        <p:spPr>
          <a:xfrm>
            <a:off x="609601" y="4038021"/>
            <a:ext cx="7166940" cy="497624"/>
          </a:xfrm>
        </p:spPr>
        <p:txBody>
          <a:bodyPr anchor="ctr"/>
          <a:lstStyle>
            <a:lvl1pPr marL="0" indent="0">
              <a:buFont typeface="Arial"/>
              <a:buNone/>
              <a:defRPr baseline="0">
                <a:solidFill>
                  <a:schemeClr val="bg1"/>
                </a:solidFill>
              </a:defRPr>
            </a:lvl1pPr>
            <a:lvl2pPr marL="990575" indent="-380990">
              <a:buFont typeface="Arial"/>
              <a:buChar char="•"/>
              <a:defRPr>
                <a:solidFill>
                  <a:schemeClr val="bg1"/>
                </a:solidFill>
              </a:defRPr>
            </a:lvl2pPr>
            <a:lvl3pPr marL="1600160" indent="-380990">
              <a:buFont typeface="Arial"/>
              <a:buChar char="•"/>
              <a:defRPr>
                <a:solidFill>
                  <a:schemeClr val="bg1"/>
                </a:solidFill>
              </a:defRPr>
            </a:lvl3pPr>
            <a:lvl4pPr marL="2209745" indent="-380990">
              <a:buFont typeface="Arial"/>
              <a:buChar char="•"/>
              <a:defRPr>
                <a:solidFill>
                  <a:schemeClr val="bg1"/>
                </a:solidFill>
              </a:defRPr>
            </a:lvl4pPr>
            <a:lvl5pPr marL="2819330" indent="-380990">
              <a:buFont typeface="Arial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phone number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609600" y="6126164"/>
            <a:ext cx="10972800" cy="0"/>
          </a:xfrm>
          <a:prstGeom prst="line">
            <a:avLst/>
          </a:prstGeom>
          <a:ln>
            <a:solidFill>
              <a:srgbClr val="CBA05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6324599"/>
            <a:ext cx="1016927" cy="332755"/>
          </a:xfrm>
          <a:prstGeom prst="rect">
            <a:avLst/>
          </a:prstGeom>
        </p:spPr>
      </p:pic>
      <p:sp>
        <p:nvSpPr>
          <p:cNvPr id="16" name="Content Placeholder 2"/>
          <p:cNvSpPr>
            <a:spLocks noGrp="1"/>
          </p:cNvSpPr>
          <p:nvPr>
            <p:ph idx="21" hasCustomPrompt="1"/>
          </p:nvPr>
        </p:nvSpPr>
        <p:spPr>
          <a:xfrm>
            <a:off x="609601" y="4535645"/>
            <a:ext cx="7166940" cy="497624"/>
          </a:xfrm>
        </p:spPr>
        <p:txBody>
          <a:bodyPr anchor="ctr"/>
          <a:lstStyle>
            <a:lvl1pPr marL="0" indent="0">
              <a:buFont typeface="Arial"/>
              <a:buNone/>
              <a:defRPr baseline="0">
                <a:solidFill>
                  <a:schemeClr val="bg1"/>
                </a:solidFill>
              </a:defRPr>
            </a:lvl1pPr>
            <a:lvl2pPr marL="990575" indent="-380990">
              <a:buFont typeface="Arial"/>
              <a:buChar char="•"/>
              <a:defRPr>
                <a:solidFill>
                  <a:schemeClr val="bg1"/>
                </a:solidFill>
              </a:defRPr>
            </a:lvl2pPr>
            <a:lvl3pPr marL="1600160" indent="-380990">
              <a:buFont typeface="Arial"/>
              <a:buChar char="•"/>
              <a:defRPr>
                <a:solidFill>
                  <a:schemeClr val="bg1"/>
                </a:solidFill>
              </a:defRPr>
            </a:lvl3pPr>
            <a:lvl4pPr marL="2209745" indent="-380990">
              <a:buFont typeface="Arial"/>
              <a:buChar char="•"/>
              <a:defRPr>
                <a:solidFill>
                  <a:schemeClr val="bg1"/>
                </a:solidFill>
              </a:defRPr>
            </a:lvl4pPr>
            <a:lvl5pPr marL="2819330" indent="-380990">
              <a:buFont typeface="Arial"/>
              <a:buChar char="•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email</a:t>
            </a:r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780808" y="6324599"/>
            <a:ext cx="5678165" cy="332756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© 2017 OTIS. OTIS PROPRIETARY INFORMATION.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2296" y="6328313"/>
            <a:ext cx="1384451" cy="32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21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5184" y="2707640"/>
            <a:ext cx="4421632" cy="1442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2296" y="6328313"/>
            <a:ext cx="1384451" cy="32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165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5184" y="2707640"/>
            <a:ext cx="4421632" cy="14427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2296" y="6328313"/>
            <a:ext cx="1384451" cy="32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839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47854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ogo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5184" y="2707640"/>
            <a:ext cx="4421632" cy="1442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9483" y="6328313"/>
            <a:ext cx="1384451" cy="32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804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 w/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135665"/>
            <a:ext cx="10972800" cy="639763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rgbClr val="CBA05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95349"/>
            <a:ext cx="8128000" cy="4230815"/>
          </a:xfrm>
        </p:spPr>
        <p:txBody>
          <a:bodyPr>
            <a:norm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OTIS. OTIS PROPRIETARY INFORMATION.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6401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Four Content w/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609600" y="3437754"/>
            <a:ext cx="2438400" cy="2342765"/>
          </a:xfrm>
        </p:spPr>
        <p:txBody>
          <a:bodyPr>
            <a:no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6357589" y="3437754"/>
            <a:ext cx="2438400" cy="2342765"/>
          </a:xfrm>
        </p:spPr>
        <p:txBody>
          <a:bodyPr>
            <a:no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2"/>
          </p:nvPr>
        </p:nvSpPr>
        <p:spPr>
          <a:xfrm>
            <a:off x="3483595" y="3437754"/>
            <a:ext cx="2438400" cy="2342765"/>
          </a:xfrm>
        </p:spPr>
        <p:txBody>
          <a:bodyPr>
            <a:no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049500" y="1718183"/>
            <a:ext cx="1462617" cy="1464733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3971488" y="1718183"/>
            <a:ext cx="1462617" cy="1464733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727665" y="1718183"/>
            <a:ext cx="1462617" cy="1464733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6"/>
          </p:nvPr>
        </p:nvSpPr>
        <p:spPr>
          <a:xfrm>
            <a:off x="9231584" y="3437754"/>
            <a:ext cx="2438400" cy="2342765"/>
          </a:xfrm>
        </p:spPr>
        <p:txBody>
          <a:bodyPr>
            <a:no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1867"/>
            </a:lvl2pPr>
            <a:lvl3pPr marL="1219170" indent="0">
              <a:buNone/>
              <a:defRPr sz="1867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9719221" y="1718183"/>
            <a:ext cx="1462617" cy="1464733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665794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7B78E7C-08CE-C8EA-BC2F-650C4068B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D863C76-B4FF-75DD-3BD3-0520657E6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7081D10-64F7-87DD-7951-F1F6B38FA5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B71ECFF-F15D-1371-7ECA-9784EEB8B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B9BF-78B8-480C-A844-A774D93E9602}" type="datetimeFigureOut">
              <a:rPr lang="pl-PL" smtClean="0"/>
              <a:t>2023-10-19</a:t>
            </a:fld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CFC2DDB-CC64-F972-A269-BCF7151DF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99F1DFD7-A4C6-1BC1-D961-CE800B590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C58D-9886-471F-9433-BA93F3661464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0419159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8167"/>
            <a:ext cx="81280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© 2017 OTIS ELEVATOR. A UNITED TECHNOLOGIES COMPANY.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8456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1" y="0"/>
            <a:ext cx="5164667" cy="6858000"/>
          </a:xfrm>
          <a:solidFill>
            <a:schemeClr val="tx1">
              <a:alpha val="9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09602" y="1225390"/>
            <a:ext cx="3935767" cy="1626425"/>
          </a:xfrm>
        </p:spPr>
        <p:txBody>
          <a:bodyPr anchor="b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2" y="3042773"/>
            <a:ext cx="3935767" cy="300967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609570" indent="0">
              <a:buNone/>
              <a:defRPr>
                <a:solidFill>
                  <a:schemeClr val="bg1"/>
                </a:solidFill>
              </a:defRPr>
            </a:lvl2pPr>
            <a:lvl3pPr marL="1219140" indent="0">
              <a:buNone/>
              <a:defRPr>
                <a:solidFill>
                  <a:schemeClr val="bg1"/>
                </a:solidFill>
              </a:defRPr>
            </a:lvl3pPr>
            <a:lvl4pPr marL="1828709" indent="0">
              <a:buNone/>
              <a:defRPr>
                <a:solidFill>
                  <a:schemeClr val="bg1"/>
                </a:solidFill>
              </a:defRPr>
            </a:lvl4pPr>
            <a:lvl5pPr marL="243827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114847"/>
      </p:ext>
    </p:extLst>
  </p:cSld>
  <p:clrMapOvr>
    <a:masterClrMapping/>
  </p:clrMapOvr>
  <p:hf hd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Photo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alpha val="4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584067"/>
            <a:ext cx="10668000" cy="2016711"/>
          </a:xfrm>
        </p:spPr>
        <p:txBody>
          <a:bodyPr anchor="t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1791731"/>
            <a:ext cx="8839200" cy="712955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1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609600" y="6126164"/>
            <a:ext cx="10972800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6324599"/>
            <a:ext cx="1016927" cy="332755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780808" y="6324599"/>
            <a:ext cx="5678165" cy="332756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© 2017 OTIS ELEVATOR. A UNITED TECHNOLOGIES COMPANY.</a:t>
            </a:r>
          </a:p>
        </p:txBody>
      </p:sp>
    </p:spTree>
    <p:extLst>
      <p:ext uri="{BB962C8B-B14F-4D97-AF65-F5344CB8AC3E}">
        <p14:creationId xmlns:p14="http://schemas.microsoft.com/office/powerpoint/2010/main" val="3707727757"/>
      </p:ext>
    </p:extLst>
  </p:cSld>
  <p:clrMapOvr>
    <a:masterClrMapping/>
  </p:clrMapOvr>
  <p:hf hd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A774901-A56D-C145-B6C7-8CEA7E694F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21857" y="1656671"/>
            <a:ext cx="3756144" cy="2387600"/>
          </a:xfrm>
        </p:spPr>
        <p:txBody>
          <a:bodyPr anchor="b">
            <a:normAutofit/>
          </a:bodyPr>
          <a:lstStyle>
            <a:lvl1pPr algn="l">
              <a:defRPr sz="4267" b="1" i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E3926EF3-514F-8D48-965B-F96E9678D1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0361" y="4556656"/>
            <a:ext cx="6031833" cy="16557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67" b="1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BF414EA-3DF7-9D4A-B3B6-E615FD5CB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1897" y="6199072"/>
            <a:ext cx="2541927" cy="365125"/>
          </a:xfrm>
        </p:spPr>
        <p:txBody>
          <a:bodyPr/>
          <a:lstStyle/>
          <a:p>
            <a:fld id="{4EF201CB-BA74-754F-9685-9A3CFE34CA24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57518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795B541-B5D6-D046-A030-10CCF5F6D2C7}"/>
              </a:ext>
            </a:extLst>
          </p:cNvPr>
          <p:cNvSpPr/>
          <p:nvPr userDrawn="1"/>
        </p:nvSpPr>
        <p:spPr>
          <a:xfrm>
            <a:off x="-7298" y="-11032"/>
            <a:ext cx="3913121" cy="6883717"/>
          </a:xfrm>
          <a:prstGeom prst="rect">
            <a:avLst/>
          </a:prstGeom>
          <a:solidFill>
            <a:srgbClr val="1B21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134" y="596901"/>
            <a:ext cx="4133705" cy="1325563"/>
          </a:xfrm>
        </p:spPr>
        <p:txBody>
          <a:bodyPr lIns="0" tIns="0" anchor="t">
            <a:normAutofit/>
          </a:bodyPr>
          <a:lstStyle>
            <a:lvl1pPr>
              <a:defRPr sz="3333" b="1" i="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8433" y="2759871"/>
            <a:ext cx="3454904" cy="3265373"/>
          </a:xfrm>
          <a:prstGeom prst="rect">
            <a:avLst/>
          </a:prstGeom>
        </p:spPr>
        <p:txBody>
          <a:bodyPr lIns="0" tIns="0"/>
          <a:lstStyle>
            <a:lvl1pPr>
              <a:lnSpc>
                <a:spcPts val="1733"/>
              </a:lnSpc>
              <a:spcAft>
                <a:spcPts val="1200"/>
              </a:spcAft>
              <a:buFontTx/>
              <a:buBlip>
                <a:blip r:embed="rId2"/>
              </a:buBlip>
              <a:defRPr sz="160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355582" indent="-143927">
              <a:lnSpc>
                <a:spcPts val="1733"/>
              </a:lnSpc>
              <a:spcAft>
                <a:spcPts val="533"/>
              </a:spcAft>
              <a:buClr>
                <a:schemeClr val="bg1"/>
              </a:buClr>
              <a:buSzPct val="100000"/>
              <a:buFont typeface="Police système Courant"/>
              <a:buChar char="-"/>
              <a:tabLst/>
              <a:defRPr sz="1200" baseline="0">
                <a:solidFill>
                  <a:schemeClr val="bg1"/>
                </a:solidFill>
                <a:latin typeface="Century Gothic" panose="020B0502020202020204" pitchFamily="34" charset="0"/>
              </a:defRPr>
            </a:lvl2pPr>
            <a:lvl3pPr marL="355582" indent="-143927">
              <a:lnSpc>
                <a:spcPts val="1733"/>
              </a:lnSpc>
              <a:spcAft>
                <a:spcPts val="1200"/>
              </a:spcAft>
              <a:buClr>
                <a:schemeClr val="bg1"/>
              </a:buClr>
              <a:buSzPct val="100000"/>
              <a:buFont typeface="Police système Courant"/>
              <a:buChar char="-"/>
              <a:tabLst/>
              <a:defRPr sz="1200" baseline="0">
                <a:solidFill>
                  <a:schemeClr val="bg1"/>
                </a:solidFill>
                <a:latin typeface="Century Gothic" panose="020B0502020202020204" pitchFamily="34" charset="0"/>
              </a:defRPr>
            </a:lvl3pPr>
            <a:lvl4pPr marL="355582" indent="-143927">
              <a:lnSpc>
                <a:spcPts val="1733"/>
              </a:lnSpc>
              <a:spcAft>
                <a:spcPts val="1200"/>
              </a:spcAft>
              <a:buClr>
                <a:schemeClr val="bg1"/>
              </a:buClr>
              <a:buSzPct val="100000"/>
              <a:buFont typeface="Police système Courant"/>
              <a:buChar char="-"/>
              <a:tabLst/>
              <a:defRPr sz="1200" baseline="0">
                <a:solidFill>
                  <a:schemeClr val="bg1"/>
                </a:solidFill>
                <a:latin typeface="Century Gothic" panose="020B0502020202020204" pitchFamily="34" charset="0"/>
              </a:defRPr>
            </a:lvl4pPr>
            <a:lvl5pPr marL="355582" indent="-143927">
              <a:lnSpc>
                <a:spcPts val="1733"/>
              </a:lnSpc>
              <a:spcAft>
                <a:spcPts val="1200"/>
              </a:spcAft>
              <a:buClr>
                <a:schemeClr val="bg1"/>
              </a:buClr>
              <a:buSzPct val="100000"/>
              <a:buFont typeface="Police système Courant"/>
              <a:buChar char="-"/>
              <a:tabLst/>
              <a:defRPr sz="1200" baseline="0">
                <a:solidFill>
                  <a:schemeClr val="bg1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fr-FR" dirty="0"/>
              <a:t>Premier niveau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CDE52DE9-BA3E-9245-8B2C-4C210DB82608}"/>
              </a:ext>
            </a:extLst>
          </p:cNvPr>
          <p:cNvSpPr>
            <a:spLocks noGrp="1"/>
          </p:cNvSpPr>
          <p:nvPr>
            <p:ph type="subTitle" idx="13"/>
          </p:nvPr>
        </p:nvSpPr>
        <p:spPr>
          <a:xfrm>
            <a:off x="601133" y="1585675"/>
            <a:ext cx="3114872" cy="876880"/>
          </a:xfrm>
          <a:prstGeom prst="rect">
            <a:avLst/>
          </a:prstGeom>
        </p:spPr>
        <p:txBody>
          <a:bodyPr vert="horz" lIns="0"/>
          <a:lstStyle>
            <a:lvl1pPr marL="0" indent="0" algn="l">
              <a:buNone/>
              <a:defRPr sz="1600" b="1" i="0">
                <a:solidFill>
                  <a:srgbClr val="EA5176"/>
                </a:solidFill>
                <a:latin typeface="Century Gothic" panose="020B0502020202020204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76127" y="6251956"/>
            <a:ext cx="2277695" cy="365125"/>
          </a:xfrm>
        </p:spPr>
        <p:txBody>
          <a:bodyPr/>
          <a:lstStyle>
            <a:lvl1pPr>
              <a:defRPr sz="933" baseline="0">
                <a:solidFill>
                  <a:srgbClr val="EA5176"/>
                </a:solidFill>
                <a:latin typeface="Century Gothic" panose="020B0502020202020204" pitchFamily="34" charset="0"/>
              </a:defRPr>
            </a:lvl1pPr>
          </a:lstStyle>
          <a:p>
            <a:fld id="{4EF201CB-BA74-754F-9685-9A3CFE34CA24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AD45112-D404-3C42-A5C4-63EBC28A95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806" y="6304184"/>
            <a:ext cx="1099063" cy="345600"/>
          </a:xfrm>
          <a:prstGeom prst="rect">
            <a:avLst/>
          </a:prstGeom>
        </p:spPr>
      </p:pic>
      <p:pic>
        <p:nvPicPr>
          <p:cNvPr id="10" name="Image 9" descr="Une image contenant flèche&#10;&#10;Description générée automatiquement">
            <a:extLst>
              <a:ext uri="{FF2B5EF4-FFF2-40B4-BE49-F238E27FC236}">
                <a16:creationId xmlns:a16="http://schemas.microsoft.com/office/drawing/2014/main" id="{344BDAA2-C529-7544-B82D-FC91D84189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7169" y="6358540"/>
            <a:ext cx="1671487" cy="2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19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385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TMY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12173964" cy="6857999"/>
          </a:xfrm>
          <a:prstGeom prst="rect">
            <a:avLst/>
          </a:prstGeom>
        </p:spPr>
      </p:pic>
      <p:sp>
        <p:nvSpPr>
          <p:cNvPr id="3" name="Right Triangle 2"/>
          <p:cNvSpPr/>
          <p:nvPr userDrawn="1"/>
        </p:nvSpPr>
        <p:spPr>
          <a:xfrm>
            <a:off x="-2" y="3375006"/>
            <a:ext cx="10137203" cy="3482996"/>
          </a:xfrm>
          <a:prstGeom prst="rtTriangle">
            <a:avLst/>
          </a:prstGeom>
          <a:gradFill flip="none" rotWithShape="1">
            <a:gsLst>
              <a:gs pos="0">
                <a:schemeClr val="accent6">
                  <a:alpha val="55000"/>
                </a:schemeClr>
              </a:gs>
              <a:gs pos="34000">
                <a:srgbClr val="FFFFFF">
                  <a:alpha val="0"/>
                </a:srgbClr>
              </a:gs>
            </a:gsLst>
            <a:lin ang="1686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 userDrawn="1"/>
        </p:nvSpPr>
        <p:spPr>
          <a:xfrm rot="5400000" flipH="1">
            <a:off x="-1085474" y="1085470"/>
            <a:ext cx="6858001" cy="4687057"/>
          </a:xfrm>
          <a:prstGeom prst="rtTriangle">
            <a:avLst/>
          </a:prstGeom>
          <a:gradFill flip="none" rotWithShape="1">
            <a:gsLst>
              <a:gs pos="0">
                <a:schemeClr val="accent6">
                  <a:lumMod val="85000"/>
                  <a:lumOff val="15000"/>
                  <a:alpha val="55000"/>
                </a:schemeClr>
              </a:gs>
              <a:gs pos="34000">
                <a:srgbClr val="FFFFFF">
                  <a:alpha val="0"/>
                </a:srgbClr>
              </a:gs>
            </a:gsLst>
            <a:lin ang="1818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4904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2" y="6324600"/>
            <a:ext cx="1016927" cy="3327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553" y="6328313"/>
            <a:ext cx="1384451" cy="32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9844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is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12173964" cy="6857999"/>
          </a:xfrm>
          <a:prstGeom prst="rect">
            <a:avLst/>
          </a:prstGeom>
        </p:spPr>
      </p:pic>
      <p:sp>
        <p:nvSpPr>
          <p:cNvPr id="3" name="Right Triangle 2"/>
          <p:cNvSpPr/>
          <p:nvPr userDrawn="1"/>
        </p:nvSpPr>
        <p:spPr>
          <a:xfrm>
            <a:off x="-2" y="3375006"/>
            <a:ext cx="10137203" cy="3482996"/>
          </a:xfrm>
          <a:prstGeom prst="rtTriangle">
            <a:avLst/>
          </a:prstGeom>
          <a:gradFill flip="none" rotWithShape="1">
            <a:gsLst>
              <a:gs pos="0">
                <a:schemeClr val="accent6">
                  <a:alpha val="55000"/>
                </a:schemeClr>
              </a:gs>
              <a:gs pos="34000">
                <a:srgbClr val="FFFFFF">
                  <a:alpha val="0"/>
                </a:srgbClr>
              </a:gs>
            </a:gsLst>
            <a:lin ang="1686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 userDrawn="1"/>
        </p:nvSpPr>
        <p:spPr>
          <a:xfrm rot="5400000" flipH="1">
            <a:off x="-1085474" y="1085470"/>
            <a:ext cx="6858001" cy="4687057"/>
          </a:xfrm>
          <a:prstGeom prst="rtTriangle">
            <a:avLst/>
          </a:prstGeom>
          <a:gradFill flip="none" rotWithShape="1">
            <a:gsLst>
              <a:gs pos="0">
                <a:schemeClr val="accent6">
                  <a:lumMod val="85000"/>
                  <a:lumOff val="15000"/>
                  <a:alpha val="55000"/>
                </a:schemeClr>
              </a:gs>
              <a:gs pos="34000">
                <a:srgbClr val="FFFFFF">
                  <a:alpha val="0"/>
                </a:srgbClr>
              </a:gs>
            </a:gsLst>
            <a:lin ang="1818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lang="en-US" sz="2400" dirty="0">
              <a:solidFill>
                <a:prstClr val="white"/>
              </a:solidFill>
            </a:endParaRPr>
          </a:p>
        </p:txBody>
      </p:sp>
      <p:pic>
        <p:nvPicPr>
          <p:cNvPr id="4" name="Picture 3" descr="OTIS_2017_White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5184" y="2707640"/>
            <a:ext cx="4421632" cy="1442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581" y="6328313"/>
            <a:ext cx="1384451" cy="32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017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esentation Title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3437392" cy="6858000"/>
          </a:xfrm>
          <a:solidFill>
            <a:schemeClr val="tx1">
              <a:alpha val="9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609602" y="1225390"/>
            <a:ext cx="9127289" cy="1626425"/>
          </a:xfrm>
        </p:spPr>
        <p:txBody>
          <a:bodyPr anchor="b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2" y="3042773"/>
            <a:ext cx="7166940" cy="3009673"/>
          </a:xfrm>
        </p:spPr>
        <p:txBody>
          <a:bodyPr/>
          <a:lstStyle>
            <a:lvl1pPr marL="0" indent="0">
              <a:buFont typeface="Arial"/>
              <a:buNone/>
              <a:defRPr>
                <a:solidFill>
                  <a:schemeClr val="bg1"/>
                </a:solidFill>
              </a:defRPr>
            </a:lvl1pPr>
            <a:lvl2pPr marL="609570" indent="0">
              <a:buFont typeface="Arial"/>
              <a:buNone/>
              <a:defRPr>
                <a:solidFill>
                  <a:schemeClr val="bg1"/>
                </a:solidFill>
              </a:defRPr>
            </a:lvl2pPr>
            <a:lvl3pPr marL="1219140" indent="0">
              <a:buFont typeface="Arial"/>
              <a:buNone/>
              <a:defRPr>
                <a:solidFill>
                  <a:schemeClr val="bg1"/>
                </a:solidFill>
              </a:defRPr>
            </a:lvl3pPr>
            <a:lvl4pPr marL="1828709" indent="0">
              <a:buFont typeface="Arial"/>
              <a:buNone/>
              <a:defRPr>
                <a:solidFill>
                  <a:schemeClr val="bg1"/>
                </a:solidFill>
              </a:defRPr>
            </a:lvl4pPr>
            <a:lvl5pPr marL="2438278" indent="0">
              <a:buFont typeface="Arial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Media Placeholder 7"/>
          <p:cNvSpPr>
            <a:spLocks noGrp="1"/>
          </p:cNvSpPr>
          <p:nvPr>
            <p:ph type="media" sz="quarter" idx="15" hasCustomPrompt="1"/>
          </p:nvPr>
        </p:nvSpPr>
        <p:spPr>
          <a:xfrm>
            <a:off x="752815" y="2851813"/>
            <a:ext cx="770108" cy="36576"/>
          </a:xfrm>
          <a:solidFill>
            <a:schemeClr val="accent2"/>
          </a:solidFill>
          <a:ln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5231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hoto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>
              <a:alpha val="4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584069"/>
            <a:ext cx="10668000" cy="2016711"/>
          </a:xfrm>
        </p:spPr>
        <p:txBody>
          <a:bodyPr anchor="t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1791732"/>
            <a:ext cx="8839200" cy="712955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1">
                <a:solidFill>
                  <a:srgbClr val="FFFFFF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609600" y="6126164"/>
            <a:ext cx="10972800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2" y="6324600"/>
            <a:ext cx="1016927" cy="332755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780808" y="6324599"/>
            <a:ext cx="5678165" cy="332756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© 2017 OTIS. OTIS PROPRIETARY INFORMATION.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5469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or 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09600" y="2584069"/>
            <a:ext cx="10668000" cy="2016711"/>
          </a:xfrm>
        </p:spPr>
        <p:txBody>
          <a:bodyPr anchor="t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1791732"/>
            <a:ext cx="8839200" cy="712955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1">
                <a:solidFill>
                  <a:srgbClr val="FFFFFF"/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© 2017 OTIS. OTIS PROPRIETARY INFORMATION.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609600" y="6126164"/>
            <a:ext cx="10972800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2" y="6324600"/>
            <a:ext cx="1016927" cy="33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72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963624-C022-377E-AEB6-A1BF1E4B3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2A5120D-13ED-D1C1-A9A3-4C1F94BCAC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F3EF7DA-279B-922E-07C2-E75835D867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4198F56-DD5A-943A-6647-541CCE667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B9BF-78B8-480C-A844-A774D93E9602}" type="datetimeFigureOut">
              <a:rPr lang="pl-PL" smtClean="0"/>
              <a:t>2023-10-19</a:t>
            </a:fld>
            <a:endParaRPr lang="pl-PL" dirty="0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7BCDB42-367C-F4EE-73C9-84666131D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258135B-BE86-B55D-C188-603F25E2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1C58D-9886-471F-9433-BA93F3661464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6524685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/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135665"/>
            <a:ext cx="10972800" cy="639763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rgbClr val="F65275"/>
                </a:solidFill>
              </a:defRPr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95350"/>
            <a:ext cx="8128000" cy="4230815"/>
          </a:xfrm>
        </p:spPr>
        <p:txBody>
          <a:bodyPr>
            <a:norm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9E978E"/>
                </a:solidFill>
              </a:rPr>
              <a:t>© 2017 OTIS. OTIS PROPRIETARY INFORMATION.</a:t>
            </a:r>
            <a:endParaRPr lang="en-US" dirty="0">
              <a:solidFill>
                <a:srgbClr val="9E978E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4946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/ Subheader In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135665"/>
            <a:ext cx="10972800" cy="639763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rgbClr val="F65275"/>
                </a:solidFill>
              </a:defRPr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95350"/>
            <a:ext cx="8128000" cy="4230815"/>
          </a:xfrm>
        </p:spPr>
        <p:txBody>
          <a:bodyPr>
            <a:normAutofit/>
          </a:bodyPr>
          <a:lstStyle>
            <a:lvl1pPr>
              <a:defRPr sz="1867">
                <a:solidFill>
                  <a:srgbClr val="FFFFFF"/>
                </a:solidFill>
              </a:defRPr>
            </a:lvl1pPr>
            <a:lvl2pPr>
              <a:defRPr sz="1867">
                <a:solidFill>
                  <a:srgbClr val="FFFFFF"/>
                </a:solidFill>
              </a:defRPr>
            </a:lvl2pPr>
            <a:lvl3pPr>
              <a:defRPr sz="1867">
                <a:solidFill>
                  <a:srgbClr val="FFFFFF"/>
                </a:solidFill>
              </a:defRPr>
            </a:lvl3pPr>
            <a:lvl4pPr>
              <a:defRPr sz="1867">
                <a:solidFill>
                  <a:srgbClr val="FFFFFF"/>
                </a:solidFill>
              </a:defRPr>
            </a:lvl4pPr>
            <a:lvl5pPr>
              <a:defRPr sz="1867">
                <a:solidFill>
                  <a:srgbClr val="FFFFFF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© 2017 OTIS. OTIS PROPRIETARY INFORMATION.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2" y="6324600"/>
            <a:ext cx="1016927" cy="332755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 flipH="1">
            <a:off x="609600" y="6126164"/>
            <a:ext cx="10972800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7987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40"/>
            <a:ext cx="81280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9E978E"/>
                </a:solidFill>
              </a:rPr>
              <a:t>© 2017 OTIS. OTIS PROPRIETARY INFORMATION.</a:t>
            </a:r>
            <a:endParaRPr lang="en-US" dirty="0">
              <a:solidFill>
                <a:srgbClr val="9E978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08950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Inver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40"/>
            <a:ext cx="8128000" cy="4525963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© 2017 OTIS. OTIS PROPRIETARY INFORMATION.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2" y="6324600"/>
            <a:ext cx="1016927" cy="332755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 flipH="1">
            <a:off x="609600" y="6126164"/>
            <a:ext cx="10972800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743303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Color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5331595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4" y="2246475"/>
            <a:ext cx="4022309" cy="2166588"/>
          </a:xfrm>
        </p:spPr>
        <p:txBody>
          <a:bodyPr anchor="ctr">
            <a:noAutofit/>
          </a:bodyPr>
          <a:lstStyle>
            <a:lvl1pPr algn="l">
              <a:defRPr sz="4800" b="1">
                <a:solidFill>
                  <a:srgbClr val="F65275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609600" y="6126164"/>
            <a:ext cx="10972800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603723" y="273051"/>
            <a:ext cx="5978676" cy="5597676"/>
          </a:xfrm>
        </p:spPr>
        <p:txBody>
          <a:bodyPr>
            <a:norm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2" y="6324600"/>
            <a:ext cx="1016927" cy="33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583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w/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135665"/>
            <a:ext cx="5386917" cy="639763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rgbClr val="F65275"/>
                </a:solidFill>
              </a:defRPr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95350"/>
            <a:ext cx="5386917" cy="4230815"/>
          </a:xfrm>
        </p:spPr>
        <p:txBody>
          <a:bodyPr>
            <a:norm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70" y="1135665"/>
            <a:ext cx="5389033" cy="639763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rgbClr val="F65275"/>
                </a:solidFill>
              </a:defRPr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895350"/>
            <a:ext cx="5389033" cy="4230815"/>
          </a:xfrm>
        </p:spPr>
        <p:txBody>
          <a:bodyPr>
            <a:norm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9E978E"/>
                </a:solidFill>
              </a:rPr>
              <a:t>© 2017 OTIS. OTIS PROPRIETARY INFORMATION.</a:t>
            </a:r>
            <a:endParaRPr lang="en-US" dirty="0">
              <a:solidFill>
                <a:srgbClr val="9E978E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28295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17640"/>
            <a:ext cx="5384800" cy="3394075"/>
          </a:xfrm>
        </p:spPr>
        <p:txBody>
          <a:bodyPr>
            <a:norm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17640"/>
            <a:ext cx="5384800" cy="3394075"/>
          </a:xfrm>
        </p:spPr>
        <p:txBody>
          <a:bodyPr>
            <a:norm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9E978E"/>
                </a:solidFill>
              </a:rPr>
              <a:t>© 2017 OTIS. OTIS PROPRIETARY INFORMATION.</a:t>
            </a:r>
            <a:endParaRPr lang="en-US" dirty="0">
              <a:solidFill>
                <a:srgbClr val="9E978E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121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 w/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9E978E"/>
                </a:solidFill>
              </a:rPr>
              <a:t>© 2017 OTIS. OTIS PROPRIETARY INFORMATION.</a:t>
            </a:r>
            <a:endParaRPr lang="en-US" dirty="0">
              <a:solidFill>
                <a:srgbClr val="9E978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895350"/>
            <a:ext cx="3535680" cy="3671889"/>
          </a:xfrm>
        </p:spPr>
        <p:txBody>
          <a:bodyPr>
            <a:norm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8046720" y="1895350"/>
            <a:ext cx="3535680" cy="3671889"/>
          </a:xfrm>
        </p:spPr>
        <p:txBody>
          <a:bodyPr>
            <a:norm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2"/>
          </p:nvPr>
        </p:nvSpPr>
        <p:spPr>
          <a:xfrm>
            <a:off x="4328160" y="1895350"/>
            <a:ext cx="3535680" cy="3671889"/>
          </a:xfrm>
        </p:spPr>
        <p:txBody>
          <a:bodyPr>
            <a:norm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609600" y="1135665"/>
            <a:ext cx="10972800" cy="639763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rgbClr val="F65275"/>
                </a:solidFill>
              </a:defRPr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008907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9E978E"/>
                </a:solidFill>
              </a:rPr>
              <a:t>© 2017 OTIS. OTIS PROPRIETARY INFORMATION.</a:t>
            </a:r>
            <a:endParaRPr lang="en-US" dirty="0">
              <a:solidFill>
                <a:srgbClr val="9E978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17640"/>
            <a:ext cx="3535680" cy="3576637"/>
          </a:xfrm>
        </p:spPr>
        <p:txBody>
          <a:bodyPr>
            <a:norm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8046720" y="1417640"/>
            <a:ext cx="3535680" cy="3576637"/>
          </a:xfrm>
        </p:spPr>
        <p:txBody>
          <a:bodyPr>
            <a:norm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2"/>
          </p:nvPr>
        </p:nvSpPr>
        <p:spPr>
          <a:xfrm>
            <a:off x="4328160" y="1417640"/>
            <a:ext cx="3535680" cy="3576637"/>
          </a:xfrm>
        </p:spPr>
        <p:txBody>
          <a:bodyPr>
            <a:normAutofit/>
          </a:bodyPr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621420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 w/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9E978E"/>
                </a:solidFill>
              </a:rPr>
              <a:t>© 2017 OTIS. OTIS PROPRIETARY INFORMATION.</a:t>
            </a:r>
            <a:endParaRPr lang="en-US" dirty="0">
              <a:solidFill>
                <a:srgbClr val="9E978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609600" y="3437755"/>
            <a:ext cx="3535680" cy="2342765"/>
          </a:xfrm>
        </p:spPr>
        <p:txBody>
          <a:bodyPr>
            <a:noAutofit/>
          </a:bodyPr>
          <a:lstStyle>
            <a:lvl1pPr marL="0" indent="0">
              <a:buNone/>
              <a:defRPr sz="1867"/>
            </a:lvl1pPr>
            <a:lvl2pPr marL="609570" indent="0">
              <a:buNone/>
              <a:defRPr sz="1867"/>
            </a:lvl2pPr>
            <a:lvl3pPr marL="1219140" indent="0">
              <a:buNone/>
              <a:defRPr sz="1867"/>
            </a:lvl3pPr>
            <a:lvl4pPr marL="1828709" indent="0">
              <a:buNone/>
              <a:defRPr sz="1867"/>
            </a:lvl4pPr>
            <a:lvl5pPr marL="2438278" indent="0">
              <a:buNone/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8046720" y="3437755"/>
            <a:ext cx="3535680" cy="2342765"/>
          </a:xfrm>
        </p:spPr>
        <p:txBody>
          <a:bodyPr>
            <a:noAutofit/>
          </a:bodyPr>
          <a:lstStyle>
            <a:lvl1pPr marL="0" indent="0">
              <a:buNone/>
              <a:defRPr sz="1867"/>
            </a:lvl1pPr>
            <a:lvl2pPr marL="609570" indent="0">
              <a:buNone/>
              <a:defRPr sz="1867"/>
            </a:lvl2pPr>
            <a:lvl3pPr marL="1219140" indent="0">
              <a:buNone/>
              <a:defRPr sz="1867"/>
            </a:lvl3pPr>
            <a:lvl4pPr marL="1828709" indent="0">
              <a:buNone/>
              <a:defRPr sz="1867"/>
            </a:lvl4pPr>
            <a:lvl5pPr marL="2438278" indent="0">
              <a:buNone/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2"/>
          </p:nvPr>
        </p:nvSpPr>
        <p:spPr>
          <a:xfrm>
            <a:off x="4328160" y="3437755"/>
            <a:ext cx="3535680" cy="2342765"/>
          </a:xfrm>
        </p:spPr>
        <p:txBody>
          <a:bodyPr>
            <a:noAutofit/>
          </a:bodyPr>
          <a:lstStyle>
            <a:lvl1pPr marL="0" indent="0">
              <a:buNone/>
              <a:defRPr sz="1867"/>
            </a:lvl1pPr>
            <a:lvl2pPr marL="609570" indent="0">
              <a:buNone/>
              <a:defRPr sz="1867"/>
            </a:lvl2pPr>
            <a:lvl3pPr marL="1219140" indent="0">
              <a:buNone/>
              <a:defRPr sz="1867"/>
            </a:lvl3pPr>
            <a:lvl4pPr marL="1828709" indent="0">
              <a:buNone/>
              <a:defRPr sz="1867"/>
            </a:lvl4pPr>
            <a:lvl5pPr marL="2438278" indent="0">
              <a:buNone/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655645" y="1718183"/>
            <a:ext cx="1462617" cy="1464733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5373242" y="1718183"/>
            <a:ext cx="1462617" cy="1464733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9090840" y="1718183"/>
            <a:ext cx="1462617" cy="1464733"/>
          </a:xfrm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86418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68.xml"/><Relationship Id="rId42" Type="http://schemas.openxmlformats.org/officeDocument/2006/relationships/slideLayout" Target="../slideLayouts/slideLayout76.xml"/><Relationship Id="rId47" Type="http://schemas.openxmlformats.org/officeDocument/2006/relationships/slideLayout" Target="../slideLayouts/slideLayout81.xml"/><Relationship Id="rId50" Type="http://schemas.openxmlformats.org/officeDocument/2006/relationships/slideLayout" Target="../slideLayouts/slideLayout84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37" Type="http://schemas.openxmlformats.org/officeDocument/2006/relationships/slideLayout" Target="../slideLayouts/slideLayout71.xml"/><Relationship Id="rId40" Type="http://schemas.openxmlformats.org/officeDocument/2006/relationships/slideLayout" Target="../slideLayouts/slideLayout74.xml"/><Relationship Id="rId45" Type="http://schemas.openxmlformats.org/officeDocument/2006/relationships/slideLayout" Target="../slideLayouts/slideLayout79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36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78.xml"/><Relationship Id="rId52" Type="http://schemas.openxmlformats.org/officeDocument/2006/relationships/image" Target="../media/image6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slideLayout" Target="../slideLayouts/slideLayout69.xml"/><Relationship Id="rId43" Type="http://schemas.openxmlformats.org/officeDocument/2006/relationships/slideLayout" Target="../slideLayouts/slideLayout77.xml"/><Relationship Id="rId48" Type="http://schemas.openxmlformats.org/officeDocument/2006/relationships/slideLayout" Target="../slideLayouts/slideLayout82.xml"/><Relationship Id="rId8" Type="http://schemas.openxmlformats.org/officeDocument/2006/relationships/slideLayout" Target="../slideLayouts/slideLayout42.xml"/><Relationship Id="rId51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38" Type="http://schemas.openxmlformats.org/officeDocument/2006/relationships/slideLayout" Target="../slideLayouts/slideLayout72.xml"/><Relationship Id="rId4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54.xml"/><Relationship Id="rId41" Type="http://schemas.openxmlformats.org/officeDocument/2006/relationships/slideLayout" Target="../slideLayouts/slideLayout75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102.xml"/><Relationship Id="rId26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87.xml"/><Relationship Id="rId21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5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04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24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23" Type="http://schemas.openxmlformats.org/officeDocument/2006/relationships/slideLayout" Target="../slideLayouts/slideLayout107.xml"/><Relationship Id="rId28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94.xml"/><Relationship Id="rId19" Type="http://schemas.openxmlformats.org/officeDocument/2006/relationships/slideLayout" Target="../slideLayouts/slideLayout103.xml"/><Relationship Id="rId31" Type="http://schemas.openxmlformats.org/officeDocument/2006/relationships/image" Target="../media/image23.png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Relationship Id="rId22" Type="http://schemas.openxmlformats.org/officeDocument/2006/relationships/slideLayout" Target="../slideLayouts/slideLayout106.xml"/><Relationship Id="rId27" Type="http://schemas.openxmlformats.org/officeDocument/2006/relationships/slideLayout" Target="../slideLayouts/slideLayout111.xml"/><Relationship Id="rId30" Type="http://schemas.openxmlformats.org/officeDocument/2006/relationships/image" Target="../media/image2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01C34E2-4CFD-3AB0-509B-19E022A73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9C1C7D1-5DA6-907B-4CAC-21C6A46AA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77DF2A5-512D-9739-6D21-61EBF77127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39B9BF-78B8-480C-A844-A774D93E9602}" type="datetimeFigureOut">
              <a:rPr lang="pl-PL" smtClean="0"/>
              <a:t>2023-10-19</a:t>
            </a:fld>
            <a:endParaRPr lang="pl-PL" dirty="0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F75C280-E65D-2BC3-6724-7C82F15465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8CE8683-28BF-167D-E47E-21583FCD91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1C58D-9886-471F-9433-BA93F3661464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9061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61" r:id="rId12"/>
    <p:sldLayoutId id="21474837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609600" y="6126164"/>
            <a:ext cx="10972800" cy="0"/>
          </a:xfrm>
          <a:prstGeom prst="line">
            <a:avLst/>
          </a:prstGeom>
          <a:ln>
            <a:solidFill>
              <a:srgbClr val="E3647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4722521" y="6327870"/>
            <a:ext cx="5161968" cy="332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kern="800" spc="38">
                <a:solidFill>
                  <a:srgbClr val="041E42"/>
                </a:solidFill>
              </a:defRPr>
            </a:lvl1pPr>
          </a:lstStyle>
          <a:p>
            <a:pPr defTabSz="342892"/>
            <a:r>
              <a:rPr lang="en-US" dirty="0"/>
              <a:t>© 2017 OTIS ELEVATOR. A UNITED TECHNOLOGIES COMPANY.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825184" y="6324599"/>
            <a:ext cx="2844800" cy="332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 kern="800" spc="38">
                <a:solidFill>
                  <a:srgbClr val="041E42"/>
                </a:solidFill>
              </a:defRPr>
            </a:lvl1pPr>
          </a:lstStyle>
          <a:p>
            <a:pPr defTabSz="342892"/>
            <a:fld id="{EE7EB586-B23C-B748-A14C-C6A1460F7C11}" type="slidenum">
              <a:rPr lang="en-US" smtClean="0"/>
              <a:pPr defTabSz="342892"/>
              <a:t>‹#›</a:t>
            </a:fld>
            <a:endParaRPr lang="en-US" dirty="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87" y="6201628"/>
            <a:ext cx="2162628" cy="57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95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</p:sldLayoutIdLst>
  <p:transition spd="slow">
    <p:wipe/>
  </p:transition>
  <p:hf hdr="0" dt="0"/>
  <p:txStyles>
    <p:titleStyle>
      <a:lvl1pPr algn="l" defTabSz="342892" rtl="0" eaLnBrk="1" latinLnBrk="0" hangingPunct="1">
        <a:spcBef>
          <a:spcPct val="0"/>
        </a:spcBef>
        <a:buNone/>
        <a:defRPr sz="2700" b="1" i="0" kern="1200">
          <a:solidFill>
            <a:schemeClr val="tx1"/>
          </a:solidFill>
          <a:latin typeface="Georgia"/>
          <a:ea typeface="+mj-ea"/>
          <a:cs typeface="Georgia"/>
        </a:defRPr>
      </a:lvl1pPr>
    </p:titleStyle>
    <p:bodyStyle>
      <a:lvl1pPr marL="257169" indent="-257169" algn="l" defTabSz="342892" rtl="0" eaLnBrk="1" latinLnBrk="0" hangingPunct="1">
        <a:spcBef>
          <a:spcPct val="20000"/>
        </a:spcBef>
        <a:buFont typeface="Arial"/>
        <a:buChar char="•"/>
        <a:defRPr sz="105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557198" indent="-214307" algn="l" defTabSz="342892" rtl="0" eaLnBrk="1" latinLnBrk="0" hangingPunct="1">
        <a:spcBef>
          <a:spcPct val="20000"/>
        </a:spcBef>
        <a:buFont typeface="Arial"/>
        <a:buChar char="–"/>
        <a:defRPr sz="105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857229" indent="-171446" algn="l" defTabSz="342892" rtl="0" eaLnBrk="1" latinLnBrk="0" hangingPunct="1">
        <a:spcBef>
          <a:spcPct val="20000"/>
        </a:spcBef>
        <a:buFont typeface="Arial"/>
        <a:buChar char="•"/>
        <a:defRPr sz="105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200120" indent="-171446" algn="l" defTabSz="342892" rtl="0" eaLnBrk="1" latinLnBrk="0" hangingPunct="1">
        <a:spcBef>
          <a:spcPct val="20000"/>
        </a:spcBef>
        <a:buFont typeface="Arial"/>
        <a:buChar char="–"/>
        <a:defRPr sz="105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1543011" indent="-171446" algn="l" defTabSz="342892" rtl="0" eaLnBrk="1" latinLnBrk="0" hangingPunct="1">
        <a:spcBef>
          <a:spcPct val="20000"/>
        </a:spcBef>
        <a:buFont typeface="Arial"/>
        <a:buChar char="»"/>
        <a:defRPr sz="105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4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9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66826"/>
            <a:ext cx="10972800" cy="942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18537"/>
            <a:ext cx="10972800" cy="4468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609600" y="6126164"/>
            <a:ext cx="10972800" cy="0"/>
          </a:xfrm>
          <a:prstGeom prst="line">
            <a:avLst/>
          </a:prstGeom>
          <a:ln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80808" y="6324599"/>
            <a:ext cx="5678165" cy="332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kern="800" spc="67">
                <a:solidFill>
                  <a:schemeClr val="accent3"/>
                </a:solidFill>
              </a:defRPr>
            </a:lvl1pPr>
          </a:lstStyle>
          <a:p>
            <a:r>
              <a:rPr lang="en-US" dirty="0">
                <a:solidFill>
                  <a:srgbClr val="9E978E"/>
                </a:solidFill>
              </a:rPr>
              <a:t>© 2017 OTIS. OTIS PROPRIETARY INFORMATION.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825184" y="6324599"/>
            <a:ext cx="2844800" cy="332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kern="800" spc="67">
                <a:solidFill>
                  <a:srgbClr val="9E978E"/>
                </a:solidFill>
              </a:defRPr>
            </a:lvl1pPr>
          </a:lstStyle>
          <a:p>
            <a:fld id="{EE7EB586-B23C-B748-A14C-C6A1460F7C1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OTIS_2017_NAVY_PMS 282.png"/>
          <p:cNvPicPr>
            <a:picLocks noChangeAspect="1"/>
          </p:cNvPicPr>
          <p:nvPr userDrawn="1"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6324599"/>
            <a:ext cx="1016927" cy="33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83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4267" b="1" i="0" kern="1200">
          <a:solidFill>
            <a:schemeClr val="tx1"/>
          </a:solidFill>
          <a:latin typeface="Georgia"/>
          <a:ea typeface="+mj-ea"/>
          <a:cs typeface="Georgia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Clr>
          <a:schemeClr val="accent4"/>
        </a:buClr>
        <a:buFont typeface="Arial"/>
        <a:buChar char="•"/>
        <a:defRPr sz="16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990575" indent="-380990" algn="l" defTabSz="609585" rtl="0" eaLnBrk="1" latinLnBrk="0" hangingPunct="1">
        <a:spcBef>
          <a:spcPct val="20000"/>
        </a:spcBef>
        <a:buClr>
          <a:schemeClr val="accent4"/>
        </a:buClr>
        <a:buFont typeface="Arial"/>
        <a:buChar char="–"/>
        <a:defRPr sz="16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523962" indent="-304792" algn="l" defTabSz="609585" rtl="0" eaLnBrk="1" latinLnBrk="0" hangingPunct="1">
        <a:spcBef>
          <a:spcPct val="20000"/>
        </a:spcBef>
        <a:buClr>
          <a:schemeClr val="accent4"/>
        </a:buClr>
        <a:buFont typeface="Arial"/>
        <a:buChar char="•"/>
        <a:defRPr sz="16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2133547" indent="-304792" algn="l" defTabSz="609585" rtl="0" eaLnBrk="1" latinLnBrk="0" hangingPunct="1">
        <a:spcBef>
          <a:spcPct val="20000"/>
        </a:spcBef>
        <a:buClr>
          <a:schemeClr val="accent4"/>
        </a:buClr>
        <a:buFont typeface="Arial"/>
        <a:buChar char="–"/>
        <a:defRPr sz="16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743131" indent="-304792" algn="l" defTabSz="609585" rtl="0" eaLnBrk="1" latinLnBrk="0" hangingPunct="1">
        <a:spcBef>
          <a:spcPct val="20000"/>
        </a:spcBef>
        <a:buClr>
          <a:schemeClr val="accent4"/>
        </a:buClr>
        <a:buFont typeface="Arial"/>
        <a:buChar char="»"/>
        <a:defRPr sz="16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609600" y="6126164"/>
            <a:ext cx="10972800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80808" y="6324599"/>
            <a:ext cx="5678165" cy="332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67" kern="800" spc="67">
                <a:solidFill>
                  <a:schemeClr val="accent3"/>
                </a:solidFill>
              </a:defRPr>
            </a:lvl1pPr>
          </a:lstStyle>
          <a:p>
            <a:pPr defTabSz="609570"/>
            <a:r>
              <a:rPr lang="en-GB" dirty="0">
                <a:solidFill>
                  <a:srgbClr val="9E978E"/>
                </a:solidFill>
              </a:rPr>
              <a:t>© 2017 OTIS. OTIS PROPRIETARY INFORMATION.</a:t>
            </a:r>
            <a:endParaRPr lang="en-US" dirty="0">
              <a:solidFill>
                <a:srgbClr val="9E978E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825184" y="6324599"/>
            <a:ext cx="2844800" cy="332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67" kern="800" spc="67">
                <a:solidFill>
                  <a:srgbClr val="9E978E"/>
                </a:solidFill>
              </a:defRPr>
            </a:lvl1pPr>
          </a:lstStyle>
          <a:p>
            <a:pPr defTabSz="609570"/>
            <a:fld id="{EE7EB586-B23C-B748-A14C-C6A1460F7C11}" type="slidenum">
              <a:rPr lang="en-US" smtClean="0"/>
              <a:pPr defTabSz="609570"/>
              <a:t>‹#›</a:t>
            </a:fld>
            <a:endParaRPr lang="en-US" dirty="0"/>
          </a:p>
        </p:txBody>
      </p:sp>
      <p:pic>
        <p:nvPicPr>
          <p:cNvPr id="4" name="Picture 3" descr="OTIS_2017_NAVY_PMS 282.png"/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2" y="6324599"/>
            <a:ext cx="1016927" cy="332756"/>
          </a:xfrm>
          <a:prstGeom prst="rect">
            <a:avLst/>
          </a:prstGeom>
        </p:spPr>
      </p:pic>
      <p:pic>
        <p:nvPicPr>
          <p:cNvPr id="12" name="Picture 11" descr="UTC_OneLine_white_RGB.png"/>
          <p:cNvPicPr>
            <a:picLocks noChangeAspect="1"/>
          </p:cNvPicPr>
          <p:nvPr userDrawn="1"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8637" y="5214324"/>
            <a:ext cx="1993763" cy="32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94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  <p:sldLayoutId id="2147483748" r:id="rId14"/>
    <p:sldLayoutId id="2147483749" r:id="rId15"/>
    <p:sldLayoutId id="2147483750" r:id="rId16"/>
    <p:sldLayoutId id="2147483751" r:id="rId17"/>
    <p:sldLayoutId id="2147483752" r:id="rId18"/>
    <p:sldLayoutId id="2147483753" r:id="rId19"/>
    <p:sldLayoutId id="2147483754" r:id="rId20"/>
    <p:sldLayoutId id="2147483755" r:id="rId21"/>
    <p:sldLayoutId id="2147483756" r:id="rId22"/>
    <p:sldLayoutId id="2147483757" r:id="rId23"/>
    <p:sldLayoutId id="2147483758" r:id="rId24"/>
    <p:sldLayoutId id="2147483759" r:id="rId25"/>
    <p:sldLayoutId id="2147483760" r:id="rId26"/>
    <p:sldLayoutId id="2147483763" r:id="rId27"/>
    <p:sldLayoutId id="2147483764" r:id="rId28"/>
  </p:sldLayoutIdLst>
  <p:hf hdr="0" ftr="0" dt="0"/>
  <p:txStyles>
    <p:titleStyle>
      <a:lvl1pPr algn="l" defTabSz="609570" rtl="0" eaLnBrk="1" latinLnBrk="0" hangingPunct="1">
        <a:spcBef>
          <a:spcPct val="0"/>
        </a:spcBef>
        <a:buNone/>
        <a:defRPr sz="4800" b="1" i="0" kern="1200">
          <a:solidFill>
            <a:schemeClr val="tx1"/>
          </a:solidFill>
          <a:latin typeface="Georgia"/>
          <a:ea typeface="+mj-ea"/>
          <a:cs typeface="Georgia"/>
        </a:defRPr>
      </a:lvl1pPr>
    </p:titleStyle>
    <p:bodyStyle>
      <a:lvl1pPr marL="457178" indent="-457178" algn="l" defTabSz="609570" rtl="0" eaLnBrk="1" latinLnBrk="0" hangingPunct="1">
        <a:spcBef>
          <a:spcPct val="20000"/>
        </a:spcBef>
        <a:buFont typeface="Arial"/>
        <a:buChar char="•"/>
        <a:defRPr sz="1867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990550" indent="-380981" algn="l" defTabSz="609570" rtl="0" eaLnBrk="1" latinLnBrk="0" hangingPunct="1">
        <a:spcBef>
          <a:spcPct val="20000"/>
        </a:spcBef>
        <a:buFont typeface="Arial"/>
        <a:buChar char="–"/>
        <a:defRPr sz="1867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523925" indent="-304784" algn="l" defTabSz="609570" rtl="0" eaLnBrk="1" latinLnBrk="0" hangingPunct="1">
        <a:spcBef>
          <a:spcPct val="20000"/>
        </a:spcBef>
        <a:buFont typeface="Arial"/>
        <a:buChar char="•"/>
        <a:defRPr sz="1867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2133493" indent="-304784" algn="l" defTabSz="609570" rtl="0" eaLnBrk="1" latinLnBrk="0" hangingPunct="1">
        <a:spcBef>
          <a:spcPct val="20000"/>
        </a:spcBef>
        <a:buFont typeface="Arial"/>
        <a:buChar char="–"/>
        <a:defRPr sz="1867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743062" indent="-304784" algn="l" defTabSz="609570" rtl="0" eaLnBrk="1" latinLnBrk="0" hangingPunct="1">
        <a:spcBef>
          <a:spcPct val="20000"/>
        </a:spcBef>
        <a:buFont typeface="Arial"/>
        <a:buChar char="»"/>
        <a:defRPr sz="1867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25.png"/><Relationship Id="rId7" Type="http://schemas.openxmlformats.org/officeDocument/2006/relationships/image" Target="../media/image49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25.png"/><Relationship Id="rId7" Type="http://schemas.openxmlformats.org/officeDocument/2006/relationships/image" Target="../media/image55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25.png"/><Relationship Id="rId7" Type="http://schemas.openxmlformats.org/officeDocument/2006/relationships/image" Target="../media/image61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png"/><Relationship Id="rId9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0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budynek, ubrania, osoba, koło">
            <a:extLst>
              <a:ext uri="{FF2B5EF4-FFF2-40B4-BE49-F238E27FC236}">
                <a16:creationId xmlns:a16="http://schemas.microsoft.com/office/drawing/2014/main" id="{F3F6C886-CD68-3AA5-11C2-BA05AC800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4452" cy="7602876"/>
          </a:xfrm>
          <a:prstGeom prst="rect">
            <a:avLst/>
          </a:prstGeom>
        </p:spPr>
      </p:pic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E59B1D9-BA70-E16B-8E98-CF0954470F8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214453" cy="7602876"/>
          </a:xfrm>
          <a:prstGeom prst="rect">
            <a:avLst/>
          </a:prstGeom>
          <a:solidFill>
            <a:schemeClr val="tx1">
              <a:alpha val="23000"/>
            </a:schemeClr>
          </a:solidFill>
        </p:spPr>
        <p:txBody>
          <a:bodyPr vert="horz" lIns="121920" tIns="60960" rIns="121920" bIns="60960" rtlCol="0">
            <a:normAutofit/>
          </a:bodyPr>
          <a:lstStyle>
            <a:lvl1pPr marL="342892" indent="-342892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31" indent="-285743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2972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348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67"/>
              <a:t>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DF6007-3260-4AF2-80C3-ED2E296D9A1E}"/>
              </a:ext>
            </a:extLst>
          </p:cNvPr>
          <p:cNvSpPr txBox="1"/>
          <p:nvPr/>
        </p:nvSpPr>
        <p:spPr>
          <a:xfrm>
            <a:off x="92468" y="5780782"/>
            <a:ext cx="28570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dirty="0">
                <a:solidFill>
                  <a:schemeClr val="bg1"/>
                </a:solidFill>
                <a:latin typeface="Arial Black" panose="020B0A04020102020204" pitchFamily="34" charset="0"/>
              </a:rPr>
              <a:t>OTIS</a:t>
            </a:r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3EAD41C2-C8BE-6A57-193B-3AA6F57EDA40}"/>
              </a:ext>
            </a:extLst>
          </p:cNvPr>
          <p:cNvSpPr txBox="1">
            <a:spLocks/>
          </p:cNvSpPr>
          <p:nvPr/>
        </p:nvSpPr>
        <p:spPr>
          <a:xfrm>
            <a:off x="-847662" y="660406"/>
            <a:ext cx="14233462" cy="2768594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rgbClr val="CBA052"/>
                </a:solidFill>
                <a:latin typeface="Century Gothic"/>
                <a:ea typeface="+mn-ea"/>
                <a:cs typeface="Century Gothic"/>
              </a:defRPr>
            </a:lvl1pPr>
            <a:lvl2pPr marL="609585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667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219170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828754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438339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3047924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5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Inicjatywa na rzecz</a:t>
            </a:r>
          </a:p>
          <a:p>
            <a:pPr algn="ctr"/>
            <a:r>
              <a:rPr lang="pl-PL" sz="5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Programu Dostępność Plus</a:t>
            </a:r>
          </a:p>
          <a:p>
            <a:pPr algn="ctr"/>
            <a:r>
              <a:rPr lang="pl-PL" sz="5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w OTIS 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5185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231" y="3278083"/>
            <a:ext cx="843603" cy="806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231" y="1550587"/>
            <a:ext cx="843603" cy="806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35" y="3358230"/>
            <a:ext cx="843603" cy="806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36" y="1550587"/>
            <a:ext cx="843603" cy="806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3" r="29534"/>
          <a:stretch/>
        </p:blipFill>
        <p:spPr>
          <a:xfrm>
            <a:off x="5882717" y="-25399"/>
            <a:ext cx="6309284" cy="6131153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5882717" y="0"/>
            <a:ext cx="6549673" cy="6105753"/>
          </a:xfrm>
          <a:prstGeom prst="rect">
            <a:avLst/>
          </a:prstGeom>
          <a:gradFill>
            <a:gsLst>
              <a:gs pos="1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8" name="TextBox 4"/>
          <p:cNvSpPr txBox="1"/>
          <p:nvPr/>
        </p:nvSpPr>
        <p:spPr>
          <a:xfrm>
            <a:off x="284313" y="1740459"/>
            <a:ext cx="3281039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Zdrowie</a:t>
            </a:r>
            <a:endParaRPr lang="en-US" sz="2000" b="1" dirty="0"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fr-FR" sz="1400" dirty="0"/>
          </a:p>
          <a:p>
            <a:pPr algn="ctr"/>
            <a:endParaRPr lang="pl-PL" sz="500" dirty="0"/>
          </a:p>
          <a:p>
            <a:pPr algn="ctr"/>
            <a:r>
              <a:rPr lang="pl-PL" sz="1400" dirty="0"/>
              <a:t>Wyeliminowanie interakcji z przyciskami windy zapobiega potencjalnemu narażeniu na bakterie.</a:t>
            </a:r>
            <a:endParaRPr lang="en-US" sz="1400" dirty="0"/>
          </a:p>
        </p:txBody>
      </p:sp>
      <p:sp>
        <p:nvSpPr>
          <p:cNvPr id="41" name="TextBox 4"/>
          <p:cNvSpPr txBox="1"/>
          <p:nvPr/>
        </p:nvSpPr>
        <p:spPr>
          <a:xfrm>
            <a:off x="4295879" y="1740458"/>
            <a:ext cx="3281039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   Dostępność</a:t>
            </a:r>
            <a:endParaRPr lang="en-US" sz="2000" b="1" dirty="0"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fr-FR" sz="1400" dirty="0"/>
          </a:p>
          <a:p>
            <a:pPr algn="ctr"/>
            <a:endParaRPr lang="en-US" sz="500" dirty="0"/>
          </a:p>
          <a:p>
            <a:pPr algn="ctr"/>
            <a:r>
              <a:rPr lang="pl-PL" sz="1400" dirty="0"/>
              <a:t>Funkcjonalność dla osób niepełnosprawnych zapewnia dodatkowy czas na dojście do windy.</a:t>
            </a:r>
            <a:endParaRPr lang="en-US" sz="1400" dirty="0"/>
          </a:p>
        </p:txBody>
      </p:sp>
      <p:sp>
        <p:nvSpPr>
          <p:cNvPr id="42" name="TextBox 4"/>
          <p:cNvSpPr txBox="1"/>
          <p:nvPr/>
        </p:nvSpPr>
        <p:spPr>
          <a:xfrm>
            <a:off x="225759" y="3563270"/>
            <a:ext cx="35776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         Bezpieczeństwo</a:t>
            </a:r>
            <a:endParaRPr lang="en-US" sz="2000" b="1" dirty="0"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en-US" sz="1400" dirty="0"/>
          </a:p>
          <a:p>
            <a:pPr algn="ctr"/>
            <a:r>
              <a:rPr lang="pl-PL" sz="1400" dirty="0"/>
              <a:t>Informacje GPS ze </a:t>
            </a:r>
            <a:r>
              <a:rPr lang="pl-PL" sz="1400" dirty="0" err="1"/>
              <a:t>smartfona</a:t>
            </a:r>
            <a:r>
              <a:rPr lang="pl-PL" sz="1400" dirty="0"/>
              <a:t> ograniczają połączenia z windą w momencie przebywania zbyt daleko od budynku.</a:t>
            </a:r>
            <a:endParaRPr lang="pl-PL" sz="900" dirty="0"/>
          </a:p>
          <a:p>
            <a:pPr algn="ctr"/>
            <a:r>
              <a:rPr lang="pl-PL" sz="1400" dirty="0"/>
              <a:t>Limit 3 przywołań windy na 5 minut zapobiega tworzeniu dodatkowego ruchu przez użytkowników.</a:t>
            </a:r>
            <a:endParaRPr lang="en-US" sz="1600" dirty="0">
              <a:latin typeface="Segoe UI Light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26231" y="4009182"/>
            <a:ext cx="622589" cy="5459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5" name="TextBox 4"/>
          <p:cNvSpPr txBox="1"/>
          <p:nvPr/>
        </p:nvSpPr>
        <p:spPr>
          <a:xfrm>
            <a:off x="4295879" y="3484601"/>
            <a:ext cx="328103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latin typeface="+mj-lt"/>
                <a:ea typeface="Segoe UI" panose="020B0502040204020203" pitchFamily="34" charset="0"/>
                <a:cs typeface="Segoe UI" panose="020B0502040204020203" pitchFamily="34" charset="0"/>
              </a:rPr>
              <a:t>Kontrola</a:t>
            </a:r>
            <a:endParaRPr lang="en-US" sz="2000" b="1" dirty="0">
              <a:latin typeface="+mj-lt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fr-FR" sz="1400" dirty="0"/>
          </a:p>
          <a:p>
            <a:pPr algn="ctr"/>
            <a:endParaRPr lang="en-US" sz="1400" dirty="0"/>
          </a:p>
          <a:p>
            <a:pPr algn="ctr"/>
            <a:r>
              <a:rPr lang="pl-PL" sz="1400" dirty="0"/>
              <a:t>Rejestracja użytkownika bezpośrednio w aplikacji. Budynek znajdowany jest przez GPS.</a:t>
            </a:r>
            <a:endParaRPr lang="pl-PL" sz="2000" dirty="0"/>
          </a:p>
          <a:p>
            <a:pPr algn="ctr"/>
            <a:r>
              <a:rPr lang="pl-PL" sz="1400" dirty="0"/>
              <a:t>Zarządcy budynków kontrolują rejestrację w jednym portalu Otis </a:t>
            </a:r>
            <a:r>
              <a:rPr lang="pl-PL" sz="1400" dirty="0" err="1"/>
              <a:t>eService</a:t>
            </a:r>
            <a:r>
              <a:rPr lang="pl-PL" sz="1400" dirty="0"/>
              <a:t>.</a:t>
            </a:r>
            <a:endParaRPr lang="en-US" sz="140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idx="1"/>
          </p:nvPr>
        </p:nvSpPr>
        <p:spPr>
          <a:xfrm>
            <a:off x="89564" y="479389"/>
            <a:ext cx="10972800" cy="639763"/>
          </a:xfrm>
        </p:spPr>
        <p:txBody>
          <a:bodyPr>
            <a:normAutofit fontScale="92500"/>
          </a:bodyPr>
          <a:lstStyle/>
          <a:p>
            <a:pPr algn="ctr"/>
            <a:r>
              <a:rPr lang="pl-PL" sz="3200" dirty="0" err="1"/>
              <a:t>eCall</a:t>
            </a:r>
            <a:r>
              <a:rPr lang="pl-PL" sz="3200" dirty="0"/>
              <a:t> aplikacja na smartfon – osobisty przycisk do windy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14313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BE1DCE75-8388-4F39-AB66-204FB07E10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609"/>
          <a:stretch/>
        </p:blipFill>
        <p:spPr>
          <a:xfrm>
            <a:off x="-17088" y="-6109"/>
            <a:ext cx="6430588" cy="6152425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AFB1685-1BD2-5D34-D58C-79B918450C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609"/>
          <a:stretch/>
        </p:blipFill>
        <p:spPr>
          <a:xfrm>
            <a:off x="0" y="-26261"/>
            <a:ext cx="6430588" cy="6152425"/>
          </a:xfrm>
          <a:prstGeom prst="rect">
            <a:avLst/>
          </a:prstGeom>
        </p:spPr>
      </p:pic>
      <p:sp>
        <p:nvSpPr>
          <p:cNvPr id="4" name="Rectangle 36">
            <a:extLst>
              <a:ext uri="{FF2B5EF4-FFF2-40B4-BE49-F238E27FC236}">
                <a16:creationId xmlns:a16="http://schemas.microsoft.com/office/drawing/2014/main" id="{6F2234CA-E53F-197D-5767-F6B31491BE6A}"/>
              </a:ext>
            </a:extLst>
          </p:cNvPr>
          <p:cNvSpPr/>
          <p:nvPr/>
        </p:nvSpPr>
        <p:spPr>
          <a:xfrm rot="10800000">
            <a:off x="689466" y="144218"/>
            <a:ext cx="6549673" cy="6180380"/>
          </a:xfrm>
          <a:prstGeom prst="rect">
            <a:avLst/>
          </a:prstGeom>
          <a:gradFill>
            <a:gsLst>
              <a:gs pos="16000">
                <a:schemeClr val="bg1"/>
              </a:gs>
              <a:gs pos="44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09585"/>
            <a:fld id="{EE7EB586-B23C-B748-A14C-C6A1460F7C11}" type="slidenum">
              <a:rPr lang="en-US">
                <a:latin typeface="Century Gothic"/>
              </a:rPr>
              <a:pPr defTabSz="609585"/>
              <a:t>11</a:t>
            </a:fld>
            <a:endParaRPr lang="en-US">
              <a:latin typeface="Century Gothic"/>
            </a:endParaRPr>
          </a:p>
        </p:txBody>
      </p:sp>
      <p:sp>
        <p:nvSpPr>
          <p:cNvPr id="6" name="Rectangle 5">
            <a:hlinkClick r:id="" action="ppaction://noaction"/>
          </p:cNvPr>
          <p:cNvSpPr/>
          <p:nvPr/>
        </p:nvSpPr>
        <p:spPr>
          <a:xfrm>
            <a:off x="522016" y="6154119"/>
            <a:ext cx="1257608" cy="58821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 dirty="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445DFB55-EB6F-49F1-80D7-889E339AFBC2}"/>
              </a:ext>
            </a:extLst>
          </p:cNvPr>
          <p:cNvSpPr txBox="1"/>
          <p:nvPr/>
        </p:nvSpPr>
        <p:spPr>
          <a:xfrm>
            <a:off x="6197600" y="1423584"/>
            <a:ext cx="5994400" cy="44021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 defTabSz="609585">
              <a:buClr>
                <a:srgbClr val="CBA052"/>
              </a:buClr>
              <a:buSzPct val="60000"/>
              <a:buFont typeface="Wingdings" panose="05000000000000000000" pitchFamily="2" charset="2"/>
              <a:buChar char="q"/>
            </a:pPr>
            <a:r>
              <a:rPr lang="pl-PL" sz="1867" dirty="0">
                <a:solidFill>
                  <a:srgbClr val="041E42"/>
                </a:solidFill>
                <a:latin typeface="Century Gothic"/>
              </a:rPr>
              <a:t>Sany </a:t>
            </a:r>
            <a:r>
              <a:rPr lang="pl-PL" sz="1867" dirty="0" err="1">
                <a:solidFill>
                  <a:srgbClr val="041E42"/>
                </a:solidFill>
                <a:latin typeface="Century Gothic"/>
              </a:rPr>
              <a:t>Light</a:t>
            </a:r>
            <a:r>
              <a:rPr lang="pl-PL" sz="1867" dirty="0">
                <a:solidFill>
                  <a:srgbClr val="041E42"/>
                </a:solidFill>
                <a:latin typeface="Century Gothic"/>
              </a:rPr>
              <a:t> ® firmy </a:t>
            </a:r>
            <a:r>
              <a:rPr lang="pl-PL" sz="1867" dirty="0" err="1">
                <a:solidFill>
                  <a:srgbClr val="041E42"/>
                </a:solidFill>
                <a:latin typeface="Century Gothic"/>
              </a:rPr>
              <a:t>Otis</a:t>
            </a:r>
            <a:r>
              <a:rPr lang="pl-PL" sz="1867" dirty="0">
                <a:solidFill>
                  <a:srgbClr val="041E42"/>
                </a:solidFill>
                <a:latin typeface="Century Gothic"/>
              </a:rPr>
              <a:t> to skuteczny system dezynfekcji, nieprzerwanie hamujący rozwój i rozprzestrzenianie się bakterii chorobotwórczych. W ciągu 72 godzin naświetlania eliminuje w kabinie średnio 95% gatunków patogenów MRSA. </a:t>
            </a:r>
          </a:p>
          <a:p>
            <a:pPr defTabSz="609585">
              <a:buClr>
                <a:srgbClr val="CBA052"/>
              </a:buClr>
              <a:buSzPct val="60000"/>
            </a:pPr>
            <a:endParaRPr lang="pl-PL" sz="1867" dirty="0">
              <a:solidFill>
                <a:srgbClr val="041E42"/>
              </a:solidFill>
              <a:latin typeface="Century Gothic"/>
            </a:endParaRPr>
          </a:p>
          <a:p>
            <a:pPr marL="380990" indent="-380990" defTabSz="609585">
              <a:buClr>
                <a:srgbClr val="CBA052"/>
              </a:buClr>
              <a:buSzPct val="60000"/>
              <a:buFont typeface="Wingdings" panose="05000000000000000000" pitchFamily="2" charset="2"/>
              <a:buChar char="q"/>
            </a:pPr>
            <a:r>
              <a:rPr lang="pl-PL" sz="1867" dirty="0">
                <a:solidFill>
                  <a:srgbClr val="041E42"/>
                </a:solidFill>
                <a:latin typeface="Century Gothic"/>
              </a:rPr>
              <a:t>W systemie Sany </a:t>
            </a:r>
            <a:r>
              <a:rPr lang="pl-PL" sz="1867" dirty="0" err="1">
                <a:solidFill>
                  <a:srgbClr val="041E42"/>
                </a:solidFill>
                <a:latin typeface="Century Gothic"/>
              </a:rPr>
              <a:t>Light</a:t>
            </a:r>
            <a:r>
              <a:rPr lang="pl-PL" sz="1867" dirty="0">
                <a:solidFill>
                  <a:srgbClr val="041E42"/>
                </a:solidFill>
                <a:latin typeface="Century Gothic"/>
              </a:rPr>
              <a:t> ® zastosowano moduły LED emitujące światło widzialne. Fioletowo-błękitne światło widzialne stosowane jest powszechnie w celach dezynfekcji w placówkach medycznych, a obecnie coraz częściej wykorzystywane jest w miejscach powszechnie dostępnych, jak hotele, szpitale czy kuchnie. </a:t>
            </a:r>
          </a:p>
        </p:txBody>
      </p:sp>
      <p:cxnSp>
        <p:nvCxnSpPr>
          <p:cNvPr id="17" name="Straight Connector 14">
            <a:extLst>
              <a:ext uri="{FF2B5EF4-FFF2-40B4-BE49-F238E27FC236}">
                <a16:creationId xmlns:a16="http://schemas.microsoft.com/office/drawing/2014/main" id="{9FD87C2A-79E7-4193-922D-35FE68DFB212}"/>
              </a:ext>
            </a:extLst>
          </p:cNvPr>
          <p:cNvCxnSpPr/>
          <p:nvPr/>
        </p:nvCxnSpPr>
        <p:spPr>
          <a:xfrm flipH="1">
            <a:off x="609600" y="6126164"/>
            <a:ext cx="10972800" cy="0"/>
          </a:xfrm>
          <a:prstGeom prst="line">
            <a:avLst/>
          </a:prstGeom>
          <a:ln>
            <a:solidFill>
              <a:srgbClr val="CBA05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Media Placeholder 7">
            <a:extLst>
              <a:ext uri="{FF2B5EF4-FFF2-40B4-BE49-F238E27FC236}">
                <a16:creationId xmlns:a16="http://schemas.microsoft.com/office/drawing/2014/main" id="{B21F3684-4268-4FD4-A5AD-A07B9DA8BB79}"/>
              </a:ext>
            </a:extLst>
          </p:cNvPr>
          <p:cNvSpPr txBox="1">
            <a:spLocks/>
          </p:cNvSpPr>
          <p:nvPr/>
        </p:nvSpPr>
        <p:spPr>
          <a:xfrm>
            <a:off x="610785" y="1319719"/>
            <a:ext cx="770108" cy="36576"/>
          </a:xfrm>
          <a:prstGeom prst="rect">
            <a:avLst/>
          </a:prstGeom>
          <a:solidFill>
            <a:srgbClr val="CBA052"/>
          </a:solidFill>
          <a:ln>
            <a:solidFill>
              <a:srgbClr val="CBA052"/>
            </a:solidFill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>
              <a:buClr>
                <a:srgbClr val="CBA052"/>
              </a:buClr>
            </a:pPr>
            <a:r>
              <a:rPr lang="en-US" sz="1600">
                <a:solidFill>
                  <a:srgbClr val="041E42"/>
                </a:solidFill>
              </a:rPr>
              <a:t> </a:t>
            </a: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1D8E110A-E758-A9CF-B6B0-6F902DE011B5}"/>
              </a:ext>
            </a:extLst>
          </p:cNvPr>
          <p:cNvSpPr txBox="1">
            <a:spLocks/>
          </p:cNvSpPr>
          <p:nvPr/>
        </p:nvSpPr>
        <p:spPr>
          <a:xfrm>
            <a:off x="1779624" y="391802"/>
            <a:ext cx="10972800" cy="6397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rgbClr val="CBA052"/>
                </a:solidFill>
                <a:latin typeface="Century Gothic"/>
                <a:ea typeface="+mn-ea"/>
                <a:cs typeface="Century Gothic"/>
              </a:defRPr>
            </a:lvl1pPr>
            <a:lvl2pPr marL="609585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667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219170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828754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438339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3047924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4000" dirty="0">
                <a:ln>
                  <a:solidFill>
                    <a:srgbClr val="002060">
                      <a:alpha val="99000"/>
                    </a:srgbClr>
                  </a:solidFill>
                </a:ln>
              </a:rPr>
              <a:t>Dbamy o zdrowe otoczenie pasażerów</a:t>
            </a:r>
            <a:endParaRPr lang="en-US" sz="4000" dirty="0">
              <a:ln>
                <a:solidFill>
                  <a:srgbClr val="002060">
                    <a:alpha val="99000"/>
                  </a:srgb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917796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Obraz 40">
            <a:extLst>
              <a:ext uri="{FF2B5EF4-FFF2-40B4-BE49-F238E27FC236}">
                <a16:creationId xmlns:a16="http://schemas.microsoft.com/office/drawing/2014/main" id="{538F08A2-A69B-4E26-AD27-530EF5D7BB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1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angle 26">
            <a:extLst>
              <a:ext uri="{FF2B5EF4-FFF2-40B4-BE49-F238E27FC236}">
                <a16:creationId xmlns:a16="http://schemas.microsoft.com/office/drawing/2014/main" id="{5F0E117B-3B9F-4701-9ECD-2FDA2ED8ED78}"/>
              </a:ext>
            </a:extLst>
          </p:cNvPr>
          <p:cNvSpPr/>
          <p:nvPr/>
        </p:nvSpPr>
        <p:spPr>
          <a:xfrm>
            <a:off x="14207" y="3177"/>
            <a:ext cx="12192000" cy="6858000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 </a:t>
            </a:r>
          </a:p>
        </p:txBody>
      </p:sp>
      <p:sp>
        <p:nvSpPr>
          <p:cNvPr id="25" name="Prostokąt 30">
            <a:extLst>
              <a:ext uri="{FF2B5EF4-FFF2-40B4-BE49-F238E27FC236}">
                <a16:creationId xmlns:a16="http://schemas.microsoft.com/office/drawing/2014/main" id="{49908E1F-544B-48F4-B55B-87EC2C057B13}"/>
              </a:ext>
            </a:extLst>
          </p:cNvPr>
          <p:cNvSpPr/>
          <p:nvPr/>
        </p:nvSpPr>
        <p:spPr>
          <a:xfrm>
            <a:off x="4717037" y="2505805"/>
            <a:ext cx="5051279" cy="2320084"/>
          </a:xfrm>
          <a:prstGeom prst="rect">
            <a:avLst/>
          </a:prstGeom>
          <a:solidFill>
            <a:schemeClr val="lt1">
              <a:alpha val="62000"/>
            </a:schemeClr>
          </a:solidFill>
          <a:ln w="19050" cmpd="sng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tIns="240000" rtlCol="0" anchor="t"/>
          <a:lstStyle/>
          <a:p>
            <a:pPr>
              <a:spcBef>
                <a:spcPct val="20000"/>
              </a:spcBef>
              <a:buClr>
                <a:srgbClr val="CBA052"/>
              </a:buClr>
            </a:pPr>
            <a:endParaRPr lang="pl-PL" sz="1067">
              <a:latin typeface="Georgia" panose="02040502050405020303" pitchFamily="18" charset="0"/>
            </a:endParaRPr>
          </a:p>
        </p:txBody>
      </p:sp>
      <p:pic>
        <p:nvPicPr>
          <p:cNvPr id="29" name="Obraz 33">
            <a:extLst>
              <a:ext uri="{FF2B5EF4-FFF2-40B4-BE49-F238E27FC236}">
                <a16:creationId xmlns:a16="http://schemas.microsoft.com/office/drawing/2014/main" id="{85F9BBE4-3B22-4859-A9AF-6C294F38A1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3808" y="6326096"/>
            <a:ext cx="1012720" cy="331379"/>
          </a:xfrm>
          <a:prstGeom prst="rect">
            <a:avLst/>
          </a:prstGeom>
        </p:spPr>
      </p:pic>
      <p:cxnSp>
        <p:nvCxnSpPr>
          <p:cNvPr id="36" name="Łącznik prosty 34">
            <a:extLst>
              <a:ext uri="{FF2B5EF4-FFF2-40B4-BE49-F238E27FC236}">
                <a16:creationId xmlns:a16="http://schemas.microsoft.com/office/drawing/2014/main" id="{5C5C24DC-976E-4DF7-9467-A6216AA90B68}"/>
              </a:ext>
            </a:extLst>
          </p:cNvPr>
          <p:cNvCxnSpPr/>
          <p:nvPr/>
        </p:nvCxnSpPr>
        <p:spPr>
          <a:xfrm>
            <a:off x="623807" y="6134249"/>
            <a:ext cx="1097280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Symbol zastępczy stopki 3">
            <a:extLst>
              <a:ext uri="{FF2B5EF4-FFF2-40B4-BE49-F238E27FC236}">
                <a16:creationId xmlns:a16="http://schemas.microsoft.com/office/drawing/2014/main" id="{41D68A23-8C5F-464E-A25D-8EA18BEC922B}"/>
              </a:ext>
            </a:extLst>
          </p:cNvPr>
          <p:cNvSpPr txBox="1">
            <a:spLocks/>
          </p:cNvSpPr>
          <p:nvPr/>
        </p:nvSpPr>
        <p:spPr>
          <a:xfrm>
            <a:off x="1780808" y="6324599"/>
            <a:ext cx="5678165" cy="3327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70">
              <a:defRPr/>
            </a:pPr>
            <a:endParaRPr lang="en-US" sz="1067" kern="800" spc="67" dirty="0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23" name="Media Placeholder 7">
            <a:extLst>
              <a:ext uri="{FF2B5EF4-FFF2-40B4-BE49-F238E27FC236}">
                <a16:creationId xmlns:a16="http://schemas.microsoft.com/office/drawing/2014/main" id="{12113C04-BE9B-4303-9A47-ABA4A07187BF}"/>
              </a:ext>
            </a:extLst>
          </p:cNvPr>
          <p:cNvSpPr txBox="1">
            <a:spLocks/>
          </p:cNvSpPr>
          <p:nvPr/>
        </p:nvSpPr>
        <p:spPr>
          <a:xfrm>
            <a:off x="566442" y="2020315"/>
            <a:ext cx="770108" cy="36576"/>
          </a:xfrm>
          <a:prstGeom prst="rect">
            <a:avLst/>
          </a:prstGeom>
          <a:solidFill>
            <a:srgbClr val="CBA052"/>
          </a:solidFill>
          <a:ln>
            <a:solidFill>
              <a:srgbClr val="CBA052"/>
            </a:solidFill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 </a:t>
            </a:r>
          </a:p>
        </p:txBody>
      </p:sp>
      <p:sp>
        <p:nvSpPr>
          <p:cNvPr id="28" name="Prostokąt 21">
            <a:extLst>
              <a:ext uri="{FF2B5EF4-FFF2-40B4-BE49-F238E27FC236}">
                <a16:creationId xmlns:a16="http://schemas.microsoft.com/office/drawing/2014/main" id="{77B3CB89-49BF-47BF-A774-32A5B733BD7C}"/>
              </a:ext>
            </a:extLst>
          </p:cNvPr>
          <p:cNvSpPr/>
          <p:nvPr/>
        </p:nvSpPr>
        <p:spPr>
          <a:xfrm>
            <a:off x="538982" y="2505805"/>
            <a:ext cx="3928693" cy="2320084"/>
          </a:xfrm>
          <a:prstGeom prst="rect">
            <a:avLst/>
          </a:prstGeom>
          <a:solidFill>
            <a:schemeClr val="lt1">
              <a:alpha val="62000"/>
            </a:schemeClr>
          </a:solidFill>
          <a:ln w="19050" cmpd="sng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tIns="240000" rtlCol="0" anchor="t"/>
          <a:lstStyle/>
          <a:p>
            <a:pPr>
              <a:spcBef>
                <a:spcPct val="20000"/>
              </a:spcBef>
              <a:buClr>
                <a:srgbClr val="CBA052"/>
              </a:buClr>
            </a:pPr>
            <a:endParaRPr lang="pl-PL" sz="1067">
              <a:latin typeface="Georgia" panose="02040502050405020303" pitchFamily="18" charset="0"/>
            </a:endParaRPr>
          </a:p>
          <a:p>
            <a:pPr>
              <a:spcBef>
                <a:spcPct val="20000"/>
              </a:spcBef>
              <a:buClr>
                <a:srgbClr val="CBA052"/>
              </a:buClr>
            </a:pPr>
            <a:endParaRPr lang="pl-PL" sz="1067">
              <a:latin typeface="Georgia" panose="02040502050405020303" pitchFamily="18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468EE2D-600C-4A9F-8D04-7E6388A43F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72" r="10082" b="1063"/>
          <a:stretch/>
        </p:blipFill>
        <p:spPr>
          <a:xfrm>
            <a:off x="622907" y="2600572"/>
            <a:ext cx="2603747" cy="2130553"/>
          </a:xfrm>
          <a:prstGeom prst="rect">
            <a:avLst/>
          </a:prstGeom>
        </p:spPr>
      </p:pic>
      <p:pic>
        <p:nvPicPr>
          <p:cNvPr id="5" name="Obraz 4" descr="Obraz zawierający wewnątrz, sufit&#10;&#10;Opis wygenerowany automatycznie">
            <a:extLst>
              <a:ext uri="{FF2B5EF4-FFF2-40B4-BE49-F238E27FC236}">
                <a16:creationId xmlns:a16="http://schemas.microsoft.com/office/drawing/2014/main" id="{40BE64D2-64CE-4231-8292-BDE87A4792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721" b="16928"/>
          <a:stretch/>
        </p:blipFill>
        <p:spPr>
          <a:xfrm rot="5400000">
            <a:off x="2731445" y="3095779"/>
            <a:ext cx="2130553" cy="1140137"/>
          </a:xfrm>
          <a:prstGeom prst="rect">
            <a:avLst/>
          </a:prstGeom>
        </p:spPr>
      </p:pic>
      <p:pic>
        <p:nvPicPr>
          <p:cNvPr id="10" name="Obraz 9" descr="Obraz zawierający wewnątrz&#10;&#10;Opis wygenerowany automatycznie">
            <a:extLst>
              <a:ext uri="{FF2B5EF4-FFF2-40B4-BE49-F238E27FC236}">
                <a16:creationId xmlns:a16="http://schemas.microsoft.com/office/drawing/2014/main" id="{896D9CC5-C192-43DC-A0A3-D97688D5F7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181937" y="2855573"/>
            <a:ext cx="2143493" cy="1607620"/>
          </a:xfrm>
          <a:prstGeom prst="rect">
            <a:avLst/>
          </a:prstGeom>
        </p:spPr>
      </p:pic>
      <p:pic>
        <p:nvPicPr>
          <p:cNvPr id="12" name="Obraz 11" descr="Obraz zawierający wewnątrz, ściana, urządzenie kuchenne&#10;&#10;Opis wygenerowany automatycznie">
            <a:extLst>
              <a:ext uri="{FF2B5EF4-FFF2-40B4-BE49-F238E27FC236}">
                <a16:creationId xmlns:a16="http://schemas.microsoft.com/office/drawing/2014/main" id="{33CC4AFF-972D-4F0B-A592-771CB5E77E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4575169" y="2855450"/>
            <a:ext cx="2142519" cy="1606891"/>
          </a:xfrm>
          <a:prstGeom prst="rect">
            <a:avLst/>
          </a:prstGeom>
        </p:spPr>
      </p:pic>
      <p:pic>
        <p:nvPicPr>
          <p:cNvPr id="14" name="Obraz 13" descr="Obraz zawierający tekst&#10;&#10;Opis wygenerowany automatycznie">
            <a:extLst>
              <a:ext uri="{FF2B5EF4-FFF2-40B4-BE49-F238E27FC236}">
                <a16:creationId xmlns:a16="http://schemas.microsoft.com/office/drawing/2014/main" id="{BDF07B50-D089-4645-8111-1CA832ED1B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7791297" y="2867745"/>
            <a:ext cx="2129583" cy="1597188"/>
          </a:xfrm>
          <a:prstGeom prst="rect">
            <a:avLst/>
          </a:prstGeom>
        </p:spPr>
      </p:pic>
      <p:sp>
        <p:nvSpPr>
          <p:cNvPr id="37" name="Prostokąt 21">
            <a:extLst>
              <a:ext uri="{FF2B5EF4-FFF2-40B4-BE49-F238E27FC236}">
                <a16:creationId xmlns:a16="http://schemas.microsoft.com/office/drawing/2014/main" id="{AC2FABB8-AF1A-4208-8282-4D4415566D13}"/>
              </a:ext>
            </a:extLst>
          </p:cNvPr>
          <p:cNvSpPr/>
          <p:nvPr/>
        </p:nvSpPr>
        <p:spPr>
          <a:xfrm>
            <a:off x="10005264" y="2505805"/>
            <a:ext cx="1758559" cy="2320084"/>
          </a:xfrm>
          <a:prstGeom prst="rect">
            <a:avLst/>
          </a:prstGeom>
          <a:solidFill>
            <a:schemeClr val="lt1">
              <a:alpha val="62000"/>
            </a:schemeClr>
          </a:solidFill>
          <a:ln w="19050" cmpd="sng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tIns="240000" rtlCol="0" anchor="t"/>
          <a:lstStyle/>
          <a:p>
            <a:pPr>
              <a:spcBef>
                <a:spcPct val="20000"/>
              </a:spcBef>
              <a:buClr>
                <a:srgbClr val="CBA052"/>
              </a:buClr>
            </a:pPr>
            <a:endParaRPr lang="pl-PL" sz="1067">
              <a:latin typeface="Georgia" panose="02040502050405020303" pitchFamily="18" charset="0"/>
            </a:endParaRPr>
          </a:p>
          <a:p>
            <a:pPr>
              <a:spcBef>
                <a:spcPct val="20000"/>
              </a:spcBef>
              <a:buClr>
                <a:srgbClr val="CBA052"/>
              </a:buClr>
            </a:pPr>
            <a:endParaRPr lang="pl-PL" sz="1067">
              <a:latin typeface="Georgia" panose="02040502050405020303" pitchFamily="18" charset="0"/>
            </a:endParaRPr>
          </a:p>
        </p:txBody>
      </p:sp>
      <p:pic>
        <p:nvPicPr>
          <p:cNvPr id="31" name="Obraz 30" descr="Obraz zawierający wewnątrz, ściana, podłoże, sąsiadująco&#10;&#10;Opis wygenerowany automatycznie">
            <a:extLst>
              <a:ext uri="{FF2B5EF4-FFF2-40B4-BE49-F238E27FC236}">
                <a16:creationId xmlns:a16="http://schemas.microsoft.com/office/drawing/2014/main" id="{A3406C3D-EF5F-43FF-A69C-A3D3745F1A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89977" y="2608618"/>
            <a:ext cx="1597188" cy="2129584"/>
          </a:xfrm>
          <a:prstGeom prst="rect">
            <a:avLst/>
          </a:prstGeom>
        </p:spPr>
      </p:pic>
      <p:sp>
        <p:nvSpPr>
          <p:cNvPr id="40" name="Tytuł 7">
            <a:extLst>
              <a:ext uri="{FF2B5EF4-FFF2-40B4-BE49-F238E27FC236}">
                <a16:creationId xmlns:a16="http://schemas.microsoft.com/office/drawing/2014/main" id="{DE7B7AC3-9E02-443D-8A66-32F4001108E0}"/>
              </a:ext>
            </a:extLst>
          </p:cNvPr>
          <p:cNvSpPr txBox="1">
            <a:spLocks/>
          </p:cNvSpPr>
          <p:nvPr/>
        </p:nvSpPr>
        <p:spPr>
          <a:xfrm>
            <a:off x="461922" y="497429"/>
            <a:ext cx="11225243" cy="942899"/>
          </a:xfrm>
          <a:prstGeom prst="rect">
            <a:avLst/>
          </a:prstGeom>
        </p:spPr>
        <p:txBody>
          <a:bodyPr vert="horz" lIns="0" tIns="60960" rIns="121920" bIns="60960" rtlCol="0" anchor="t">
            <a:normAutofit fontScale="8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41E42"/>
                </a:solidFill>
                <a:latin typeface="Georgia"/>
                <a:ea typeface="+mj-ea"/>
                <a:cs typeface="Georgia"/>
              </a:defRPr>
            </a:lvl1pPr>
          </a:lstStyle>
          <a:p>
            <a:pPr algn="ctr"/>
            <a:r>
              <a:rPr lang="pl-PL" sz="3733" dirty="0">
                <a:solidFill>
                  <a:schemeClr val="bg1"/>
                </a:solidFill>
              </a:rPr>
              <a:t>Przykłady realizacji modernizacji</a:t>
            </a:r>
          </a:p>
          <a:p>
            <a:pPr algn="ctr"/>
            <a:r>
              <a:rPr lang="pl-PL" sz="3733" dirty="0">
                <a:solidFill>
                  <a:schemeClr val="bg1"/>
                </a:solidFill>
              </a:rPr>
              <a:t> -  budynki mieszkalne</a:t>
            </a:r>
          </a:p>
        </p:txBody>
      </p:sp>
    </p:spTree>
    <p:extLst>
      <p:ext uri="{BB962C8B-B14F-4D97-AF65-F5344CB8AC3E}">
        <p14:creationId xmlns:p14="http://schemas.microsoft.com/office/powerpoint/2010/main" val="277256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Obraz 44">
            <a:extLst>
              <a:ext uri="{FF2B5EF4-FFF2-40B4-BE49-F238E27FC236}">
                <a16:creationId xmlns:a16="http://schemas.microsoft.com/office/drawing/2014/main" id="{7EC69C49-7468-4BC2-969C-C4CF2C74EC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1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angle 26">
            <a:extLst>
              <a:ext uri="{FF2B5EF4-FFF2-40B4-BE49-F238E27FC236}">
                <a16:creationId xmlns:a16="http://schemas.microsoft.com/office/drawing/2014/main" id="{5F0E117B-3B9F-4701-9ECD-2FDA2ED8ED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 </a:t>
            </a:r>
          </a:p>
        </p:txBody>
      </p:sp>
      <p:pic>
        <p:nvPicPr>
          <p:cNvPr id="29" name="Obraz 33">
            <a:extLst>
              <a:ext uri="{FF2B5EF4-FFF2-40B4-BE49-F238E27FC236}">
                <a16:creationId xmlns:a16="http://schemas.microsoft.com/office/drawing/2014/main" id="{85F9BBE4-3B22-4859-A9AF-6C294F38A1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3808" y="6326096"/>
            <a:ext cx="1012720" cy="331379"/>
          </a:xfrm>
          <a:prstGeom prst="rect">
            <a:avLst/>
          </a:prstGeom>
        </p:spPr>
      </p:pic>
      <p:cxnSp>
        <p:nvCxnSpPr>
          <p:cNvPr id="36" name="Łącznik prosty 34">
            <a:extLst>
              <a:ext uri="{FF2B5EF4-FFF2-40B4-BE49-F238E27FC236}">
                <a16:creationId xmlns:a16="http://schemas.microsoft.com/office/drawing/2014/main" id="{5C5C24DC-976E-4DF7-9467-A6216AA90B68}"/>
              </a:ext>
            </a:extLst>
          </p:cNvPr>
          <p:cNvCxnSpPr/>
          <p:nvPr/>
        </p:nvCxnSpPr>
        <p:spPr>
          <a:xfrm>
            <a:off x="623807" y="6134249"/>
            <a:ext cx="1097280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3" name="Media Placeholder 7">
            <a:extLst>
              <a:ext uri="{FF2B5EF4-FFF2-40B4-BE49-F238E27FC236}">
                <a16:creationId xmlns:a16="http://schemas.microsoft.com/office/drawing/2014/main" id="{12113C04-BE9B-4303-9A47-ABA4A07187BF}"/>
              </a:ext>
            </a:extLst>
          </p:cNvPr>
          <p:cNvSpPr txBox="1">
            <a:spLocks/>
          </p:cNvSpPr>
          <p:nvPr/>
        </p:nvSpPr>
        <p:spPr>
          <a:xfrm>
            <a:off x="622963" y="1499469"/>
            <a:ext cx="770108" cy="36576"/>
          </a:xfrm>
          <a:prstGeom prst="rect">
            <a:avLst/>
          </a:prstGeom>
          <a:solidFill>
            <a:srgbClr val="CBA052"/>
          </a:solidFill>
          <a:ln>
            <a:solidFill>
              <a:srgbClr val="CBA052"/>
            </a:solidFill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 </a:t>
            </a:r>
          </a:p>
        </p:txBody>
      </p:sp>
      <p:sp>
        <p:nvSpPr>
          <p:cNvPr id="28" name="Prostokąt 21">
            <a:extLst>
              <a:ext uri="{FF2B5EF4-FFF2-40B4-BE49-F238E27FC236}">
                <a16:creationId xmlns:a16="http://schemas.microsoft.com/office/drawing/2014/main" id="{77B3CB89-49BF-47BF-A774-32A5B733BD7C}"/>
              </a:ext>
            </a:extLst>
          </p:cNvPr>
          <p:cNvSpPr/>
          <p:nvPr/>
        </p:nvSpPr>
        <p:spPr>
          <a:xfrm>
            <a:off x="175732" y="2597615"/>
            <a:ext cx="9772249" cy="2320084"/>
          </a:xfrm>
          <a:prstGeom prst="rect">
            <a:avLst/>
          </a:prstGeom>
          <a:solidFill>
            <a:schemeClr val="lt1">
              <a:alpha val="62000"/>
            </a:schemeClr>
          </a:solidFill>
          <a:ln w="19050" cmpd="sng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tIns="240000" rtlCol="0" anchor="t"/>
          <a:lstStyle/>
          <a:p>
            <a:pPr>
              <a:spcBef>
                <a:spcPct val="20000"/>
              </a:spcBef>
              <a:buClr>
                <a:srgbClr val="CBA052"/>
              </a:buClr>
            </a:pPr>
            <a:endParaRPr lang="pl-PL" sz="1067">
              <a:latin typeface="Georgia" panose="02040502050405020303" pitchFamily="18" charset="0"/>
            </a:endParaRPr>
          </a:p>
          <a:p>
            <a:pPr>
              <a:spcBef>
                <a:spcPct val="20000"/>
              </a:spcBef>
              <a:buClr>
                <a:srgbClr val="CBA052"/>
              </a:buClr>
            </a:pPr>
            <a:endParaRPr lang="pl-PL" sz="1067">
              <a:latin typeface="Georgia" panose="02040502050405020303" pitchFamily="18" charset="0"/>
            </a:endParaRPr>
          </a:p>
        </p:txBody>
      </p:sp>
      <p:pic>
        <p:nvPicPr>
          <p:cNvPr id="27" name="Obraz 26" descr="Obraz zawierający tekst, komputer&#10;&#10;Opis wygenerowany automatycznie">
            <a:extLst>
              <a:ext uri="{FF2B5EF4-FFF2-40B4-BE49-F238E27FC236}">
                <a16:creationId xmlns:a16="http://schemas.microsoft.com/office/drawing/2014/main" id="{9CF3E61E-7E14-4EEC-ABD8-BD28C61C4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760" y="2692380"/>
            <a:ext cx="1597189" cy="212958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32E3BA9-CFE8-49A1-997B-5960A7970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8779" y="2692380"/>
            <a:ext cx="1417641" cy="2129585"/>
          </a:xfrm>
          <a:prstGeom prst="rect">
            <a:avLst/>
          </a:prstGeom>
        </p:spPr>
      </p:pic>
      <p:pic>
        <p:nvPicPr>
          <p:cNvPr id="11" name="Obraz 10" descr="Obraz zawierający tekst, budynek&#10;&#10;Opis wygenerowany automatycznie">
            <a:extLst>
              <a:ext uri="{FF2B5EF4-FFF2-40B4-BE49-F238E27FC236}">
                <a16:creationId xmlns:a16="http://schemas.microsoft.com/office/drawing/2014/main" id="{8BD5199A-0AE0-40A6-9984-308F12474B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0244" y="2692380"/>
            <a:ext cx="1597188" cy="2129584"/>
          </a:xfrm>
          <a:prstGeom prst="rect">
            <a:avLst/>
          </a:prstGeom>
        </p:spPr>
      </p:pic>
      <p:pic>
        <p:nvPicPr>
          <p:cNvPr id="21" name="Obraz 20" descr="Obraz zawierający tekst, ściana, wewnątrz&#10;&#10;Opis wygenerowany automatycznie">
            <a:extLst>
              <a:ext uri="{FF2B5EF4-FFF2-40B4-BE49-F238E27FC236}">
                <a16:creationId xmlns:a16="http://schemas.microsoft.com/office/drawing/2014/main" id="{B4D27D99-DA44-44B1-A4D0-0CC4A1E607C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992" r="1629"/>
          <a:stretch/>
        </p:blipFill>
        <p:spPr>
          <a:xfrm>
            <a:off x="5281251" y="2692381"/>
            <a:ext cx="1213608" cy="2129583"/>
          </a:xfrm>
          <a:prstGeom prst="rect">
            <a:avLst/>
          </a:prstGeom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42053DF5-0653-45B7-8497-3EDF557D70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2595" y="2679444"/>
            <a:ext cx="3218499" cy="2142520"/>
          </a:xfrm>
          <a:prstGeom prst="rect">
            <a:avLst/>
          </a:prstGeom>
        </p:spPr>
      </p:pic>
      <p:sp>
        <p:nvSpPr>
          <p:cNvPr id="39" name="Prostokąt 21">
            <a:extLst>
              <a:ext uri="{FF2B5EF4-FFF2-40B4-BE49-F238E27FC236}">
                <a16:creationId xmlns:a16="http://schemas.microsoft.com/office/drawing/2014/main" id="{4B0BD84D-47A4-489D-B1AD-6E59B86BC0A5}"/>
              </a:ext>
            </a:extLst>
          </p:cNvPr>
          <p:cNvSpPr/>
          <p:nvPr/>
        </p:nvSpPr>
        <p:spPr>
          <a:xfrm>
            <a:off x="10156373" y="2597615"/>
            <a:ext cx="1758559" cy="2320084"/>
          </a:xfrm>
          <a:prstGeom prst="rect">
            <a:avLst/>
          </a:prstGeom>
          <a:solidFill>
            <a:schemeClr val="lt1">
              <a:alpha val="62000"/>
            </a:schemeClr>
          </a:solidFill>
          <a:ln w="19050" cmpd="sng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tIns="240000" rtlCol="0" anchor="t"/>
          <a:lstStyle/>
          <a:p>
            <a:pPr>
              <a:spcBef>
                <a:spcPct val="20000"/>
              </a:spcBef>
              <a:buClr>
                <a:srgbClr val="CBA052"/>
              </a:buClr>
            </a:pPr>
            <a:endParaRPr lang="pl-PL" sz="1067">
              <a:latin typeface="Georgia" panose="02040502050405020303" pitchFamily="18" charset="0"/>
            </a:endParaRPr>
          </a:p>
          <a:p>
            <a:pPr>
              <a:spcBef>
                <a:spcPct val="20000"/>
              </a:spcBef>
              <a:buClr>
                <a:srgbClr val="CBA052"/>
              </a:buClr>
            </a:pPr>
            <a:endParaRPr lang="pl-PL" sz="1067">
              <a:latin typeface="Georgia" panose="02040502050405020303" pitchFamily="18" charset="0"/>
            </a:endParaRPr>
          </a:p>
        </p:txBody>
      </p:sp>
      <p:pic>
        <p:nvPicPr>
          <p:cNvPr id="41" name="Obraz 40" descr="Obraz zawierający wewnątrz&#10;&#10;Opis wygenerowany automatycznie">
            <a:extLst>
              <a:ext uri="{FF2B5EF4-FFF2-40B4-BE49-F238E27FC236}">
                <a16:creationId xmlns:a16="http://schemas.microsoft.com/office/drawing/2014/main" id="{0942427B-EB19-4A5B-8549-753DCD5BFEA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868" r="8223" b="6205"/>
          <a:stretch/>
        </p:blipFill>
        <p:spPr>
          <a:xfrm rot="5400000">
            <a:off x="9970861" y="2965989"/>
            <a:ext cx="2129581" cy="1582368"/>
          </a:xfrm>
          <a:prstGeom prst="rect">
            <a:avLst/>
          </a:prstGeom>
        </p:spPr>
      </p:pic>
      <p:sp>
        <p:nvSpPr>
          <p:cNvPr id="20" name="Tytuł 7">
            <a:extLst>
              <a:ext uri="{FF2B5EF4-FFF2-40B4-BE49-F238E27FC236}">
                <a16:creationId xmlns:a16="http://schemas.microsoft.com/office/drawing/2014/main" id="{E00A7BB7-CDC0-413F-B9DB-4179280F9582}"/>
              </a:ext>
            </a:extLst>
          </p:cNvPr>
          <p:cNvSpPr txBox="1">
            <a:spLocks/>
          </p:cNvSpPr>
          <p:nvPr/>
        </p:nvSpPr>
        <p:spPr>
          <a:xfrm>
            <a:off x="483378" y="497235"/>
            <a:ext cx="11225243" cy="942899"/>
          </a:xfrm>
          <a:prstGeom prst="rect">
            <a:avLst/>
          </a:prstGeom>
        </p:spPr>
        <p:txBody>
          <a:bodyPr vert="horz" lIns="0" tIns="60960" rIns="121920" bIns="60960" rtlCol="0" anchor="t">
            <a:normAutofit fontScale="8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41E42"/>
                </a:solidFill>
                <a:latin typeface="Georgia"/>
                <a:ea typeface="+mj-ea"/>
                <a:cs typeface="Georgia"/>
              </a:defRPr>
            </a:lvl1pPr>
          </a:lstStyle>
          <a:p>
            <a:pPr algn="ctr"/>
            <a:r>
              <a:rPr lang="pl-PL" sz="3733" dirty="0">
                <a:solidFill>
                  <a:schemeClr val="bg1"/>
                </a:solidFill>
              </a:rPr>
              <a:t>Przykłady realizacji modernizacji</a:t>
            </a:r>
          </a:p>
          <a:p>
            <a:pPr algn="ctr"/>
            <a:r>
              <a:rPr lang="pl-PL" sz="3733" dirty="0">
                <a:solidFill>
                  <a:schemeClr val="bg1"/>
                </a:solidFill>
              </a:rPr>
              <a:t> -  budynki mieszkalne</a:t>
            </a:r>
          </a:p>
        </p:txBody>
      </p:sp>
    </p:spTree>
    <p:extLst>
      <p:ext uri="{BB962C8B-B14F-4D97-AF65-F5344CB8AC3E}">
        <p14:creationId xmlns:p14="http://schemas.microsoft.com/office/powerpoint/2010/main" val="288758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Obraz 49">
            <a:extLst>
              <a:ext uri="{FF2B5EF4-FFF2-40B4-BE49-F238E27FC236}">
                <a16:creationId xmlns:a16="http://schemas.microsoft.com/office/drawing/2014/main" id="{1AA1D01A-4FEB-4DCA-994E-DFD85ACD73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1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Rectangle 26">
            <a:extLst>
              <a:ext uri="{FF2B5EF4-FFF2-40B4-BE49-F238E27FC236}">
                <a16:creationId xmlns:a16="http://schemas.microsoft.com/office/drawing/2014/main" id="{5F0E117B-3B9F-4701-9ECD-2FDA2ED8ED7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highlight>
                  <a:srgbClr val="FFFF00"/>
                </a:highlight>
              </a:rPr>
              <a:t> </a:t>
            </a:r>
          </a:p>
        </p:txBody>
      </p:sp>
      <p:pic>
        <p:nvPicPr>
          <p:cNvPr id="29" name="Obraz 33">
            <a:extLst>
              <a:ext uri="{FF2B5EF4-FFF2-40B4-BE49-F238E27FC236}">
                <a16:creationId xmlns:a16="http://schemas.microsoft.com/office/drawing/2014/main" id="{85F9BBE4-3B22-4859-A9AF-6C294F38A1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3808" y="6326096"/>
            <a:ext cx="1012720" cy="331379"/>
          </a:xfrm>
          <a:prstGeom prst="rect">
            <a:avLst/>
          </a:prstGeom>
        </p:spPr>
      </p:pic>
      <p:cxnSp>
        <p:nvCxnSpPr>
          <p:cNvPr id="36" name="Łącznik prosty 34">
            <a:extLst>
              <a:ext uri="{FF2B5EF4-FFF2-40B4-BE49-F238E27FC236}">
                <a16:creationId xmlns:a16="http://schemas.microsoft.com/office/drawing/2014/main" id="{5C5C24DC-976E-4DF7-9467-A6216AA90B68}"/>
              </a:ext>
            </a:extLst>
          </p:cNvPr>
          <p:cNvCxnSpPr/>
          <p:nvPr/>
        </p:nvCxnSpPr>
        <p:spPr>
          <a:xfrm>
            <a:off x="623807" y="6134249"/>
            <a:ext cx="10972800" cy="0"/>
          </a:xfrm>
          <a:prstGeom prst="line">
            <a:avLst/>
          </a:prstGeom>
          <a:ln w="1905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Symbol zastępczy stopki 3">
            <a:extLst>
              <a:ext uri="{FF2B5EF4-FFF2-40B4-BE49-F238E27FC236}">
                <a16:creationId xmlns:a16="http://schemas.microsoft.com/office/drawing/2014/main" id="{41D68A23-8C5F-464E-A25D-8EA18BEC922B}"/>
              </a:ext>
            </a:extLst>
          </p:cNvPr>
          <p:cNvSpPr txBox="1">
            <a:spLocks/>
          </p:cNvSpPr>
          <p:nvPr/>
        </p:nvSpPr>
        <p:spPr>
          <a:xfrm>
            <a:off x="1780808" y="6324599"/>
            <a:ext cx="5678165" cy="3327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70">
              <a:defRPr/>
            </a:pPr>
            <a:endParaRPr lang="en-US" sz="1067" kern="800" spc="67" dirty="0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23" name="Media Placeholder 7">
            <a:extLst>
              <a:ext uri="{FF2B5EF4-FFF2-40B4-BE49-F238E27FC236}">
                <a16:creationId xmlns:a16="http://schemas.microsoft.com/office/drawing/2014/main" id="{12113C04-BE9B-4303-9A47-ABA4A07187BF}"/>
              </a:ext>
            </a:extLst>
          </p:cNvPr>
          <p:cNvSpPr txBox="1">
            <a:spLocks/>
          </p:cNvSpPr>
          <p:nvPr/>
        </p:nvSpPr>
        <p:spPr>
          <a:xfrm>
            <a:off x="623809" y="1500532"/>
            <a:ext cx="770108" cy="36576"/>
          </a:xfrm>
          <a:prstGeom prst="rect">
            <a:avLst/>
          </a:prstGeom>
          <a:solidFill>
            <a:srgbClr val="CBA052"/>
          </a:solidFill>
          <a:ln>
            <a:solidFill>
              <a:srgbClr val="CBA052"/>
            </a:solidFill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 </a:t>
            </a:r>
          </a:p>
        </p:txBody>
      </p:sp>
      <p:sp>
        <p:nvSpPr>
          <p:cNvPr id="28" name="Prostokąt 21">
            <a:extLst>
              <a:ext uri="{FF2B5EF4-FFF2-40B4-BE49-F238E27FC236}">
                <a16:creationId xmlns:a16="http://schemas.microsoft.com/office/drawing/2014/main" id="{77B3CB89-49BF-47BF-A774-32A5B733BD7C}"/>
              </a:ext>
            </a:extLst>
          </p:cNvPr>
          <p:cNvSpPr/>
          <p:nvPr/>
        </p:nvSpPr>
        <p:spPr>
          <a:xfrm>
            <a:off x="545277" y="2481405"/>
            <a:ext cx="1837913" cy="2320084"/>
          </a:xfrm>
          <a:prstGeom prst="rect">
            <a:avLst/>
          </a:prstGeom>
          <a:solidFill>
            <a:schemeClr val="lt1">
              <a:alpha val="62000"/>
            </a:schemeClr>
          </a:solidFill>
          <a:ln w="19050" cmpd="sng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tIns="240000" rtlCol="0" anchor="t"/>
          <a:lstStyle/>
          <a:p>
            <a:pPr>
              <a:spcBef>
                <a:spcPct val="20000"/>
              </a:spcBef>
              <a:buClr>
                <a:srgbClr val="CBA052"/>
              </a:buClr>
            </a:pPr>
            <a:endParaRPr lang="pl-PL" sz="1067" dirty="0">
              <a:latin typeface="Georgia" panose="02040502050405020303" pitchFamily="18" charset="0"/>
            </a:endParaRPr>
          </a:p>
          <a:p>
            <a:pPr>
              <a:spcBef>
                <a:spcPct val="20000"/>
              </a:spcBef>
              <a:buClr>
                <a:srgbClr val="CBA052"/>
              </a:buClr>
            </a:pPr>
            <a:endParaRPr lang="pl-PL" sz="1067" dirty="0">
              <a:latin typeface="Georgia" panose="02040502050405020303" pitchFamily="18" charset="0"/>
            </a:endParaRP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9B5AC720-2555-48C4-ACFC-828FB30BC6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304" y="2576169"/>
            <a:ext cx="1596579" cy="2136715"/>
          </a:xfrm>
          <a:prstGeom prst="rect">
            <a:avLst/>
          </a:prstGeom>
        </p:spPr>
      </p:pic>
      <p:sp>
        <p:nvSpPr>
          <p:cNvPr id="31" name="Prostokąt 21">
            <a:extLst>
              <a:ext uri="{FF2B5EF4-FFF2-40B4-BE49-F238E27FC236}">
                <a16:creationId xmlns:a16="http://schemas.microsoft.com/office/drawing/2014/main" id="{A49789C8-FB2B-414C-B627-7237A64F8C59}"/>
              </a:ext>
            </a:extLst>
          </p:cNvPr>
          <p:cNvSpPr/>
          <p:nvPr/>
        </p:nvSpPr>
        <p:spPr>
          <a:xfrm>
            <a:off x="2590907" y="2481404"/>
            <a:ext cx="1837913" cy="2320084"/>
          </a:xfrm>
          <a:prstGeom prst="rect">
            <a:avLst/>
          </a:prstGeom>
          <a:solidFill>
            <a:schemeClr val="lt1">
              <a:alpha val="62000"/>
            </a:schemeClr>
          </a:solidFill>
          <a:ln w="19050" cmpd="sng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tIns="240000" rtlCol="0" anchor="t"/>
          <a:lstStyle/>
          <a:p>
            <a:pPr>
              <a:spcBef>
                <a:spcPct val="20000"/>
              </a:spcBef>
              <a:buClr>
                <a:srgbClr val="CBA052"/>
              </a:buClr>
            </a:pPr>
            <a:endParaRPr lang="pl-PL" sz="1067" dirty="0">
              <a:latin typeface="Georgia" panose="02040502050405020303" pitchFamily="18" charset="0"/>
            </a:endParaRPr>
          </a:p>
          <a:p>
            <a:pPr>
              <a:spcBef>
                <a:spcPct val="20000"/>
              </a:spcBef>
              <a:buClr>
                <a:srgbClr val="CBA052"/>
              </a:buClr>
            </a:pPr>
            <a:endParaRPr lang="pl-PL" sz="1067" dirty="0">
              <a:latin typeface="Georgia" panose="02040502050405020303" pitchFamily="18" charset="0"/>
            </a:endParaRPr>
          </a:p>
        </p:txBody>
      </p:sp>
      <p:pic>
        <p:nvPicPr>
          <p:cNvPr id="10" name="Obraz 9" descr="Obraz zawierający tekst, wewnątrz&#10;&#10;Opis wygenerowany automatycznie">
            <a:extLst>
              <a:ext uri="{FF2B5EF4-FFF2-40B4-BE49-F238E27FC236}">
                <a16:creationId xmlns:a16="http://schemas.microsoft.com/office/drawing/2014/main" id="{6F2C6194-E756-4D86-868D-11742EE0A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446280" y="2843258"/>
            <a:ext cx="2136715" cy="1602536"/>
          </a:xfrm>
          <a:prstGeom prst="rect">
            <a:avLst/>
          </a:prstGeom>
        </p:spPr>
      </p:pic>
      <p:sp>
        <p:nvSpPr>
          <p:cNvPr id="34" name="Prostokąt 21">
            <a:extLst>
              <a:ext uri="{FF2B5EF4-FFF2-40B4-BE49-F238E27FC236}">
                <a16:creationId xmlns:a16="http://schemas.microsoft.com/office/drawing/2014/main" id="{1E675B5B-B9B5-491B-A541-B16B1BC51BE0}"/>
              </a:ext>
            </a:extLst>
          </p:cNvPr>
          <p:cNvSpPr/>
          <p:nvPr/>
        </p:nvSpPr>
        <p:spPr>
          <a:xfrm>
            <a:off x="4632020" y="2471215"/>
            <a:ext cx="1837913" cy="2320084"/>
          </a:xfrm>
          <a:prstGeom prst="rect">
            <a:avLst/>
          </a:prstGeom>
          <a:solidFill>
            <a:schemeClr val="lt1">
              <a:alpha val="62000"/>
            </a:schemeClr>
          </a:solidFill>
          <a:ln w="19050" cmpd="sng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tIns="240000" rtlCol="0" anchor="t"/>
          <a:lstStyle/>
          <a:p>
            <a:pPr>
              <a:spcBef>
                <a:spcPct val="20000"/>
              </a:spcBef>
              <a:buClr>
                <a:srgbClr val="CBA052"/>
              </a:buClr>
            </a:pPr>
            <a:endParaRPr lang="pl-PL" sz="1067" dirty="0">
              <a:latin typeface="Georgia" panose="02040502050405020303" pitchFamily="18" charset="0"/>
            </a:endParaRPr>
          </a:p>
          <a:p>
            <a:pPr>
              <a:spcBef>
                <a:spcPct val="20000"/>
              </a:spcBef>
              <a:buClr>
                <a:srgbClr val="CBA052"/>
              </a:buClr>
            </a:pPr>
            <a:endParaRPr lang="pl-PL" sz="1067" dirty="0">
              <a:latin typeface="Georgia" panose="02040502050405020303" pitchFamily="18" charset="0"/>
            </a:endParaRPr>
          </a:p>
        </p:txBody>
      </p:sp>
      <p:pic>
        <p:nvPicPr>
          <p:cNvPr id="35" name="Obraz 34">
            <a:extLst>
              <a:ext uri="{FF2B5EF4-FFF2-40B4-BE49-F238E27FC236}">
                <a16:creationId xmlns:a16="http://schemas.microsoft.com/office/drawing/2014/main" id="{B5D682F0-F078-4C2F-9482-93785D65C0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0393" y="2586399"/>
            <a:ext cx="1623300" cy="2121312"/>
          </a:xfrm>
          <a:prstGeom prst="rect">
            <a:avLst/>
          </a:prstGeom>
        </p:spPr>
      </p:pic>
      <p:sp>
        <p:nvSpPr>
          <p:cNvPr id="39" name="Prostokąt 21">
            <a:extLst>
              <a:ext uri="{FF2B5EF4-FFF2-40B4-BE49-F238E27FC236}">
                <a16:creationId xmlns:a16="http://schemas.microsoft.com/office/drawing/2014/main" id="{3D8912FF-DB45-4E24-80FC-FE239A791556}"/>
              </a:ext>
            </a:extLst>
          </p:cNvPr>
          <p:cNvSpPr/>
          <p:nvPr/>
        </p:nvSpPr>
        <p:spPr>
          <a:xfrm>
            <a:off x="6667452" y="2465597"/>
            <a:ext cx="1837913" cy="2320084"/>
          </a:xfrm>
          <a:prstGeom prst="rect">
            <a:avLst/>
          </a:prstGeom>
          <a:solidFill>
            <a:schemeClr val="lt1">
              <a:alpha val="62000"/>
            </a:schemeClr>
          </a:solidFill>
          <a:ln w="19050" cmpd="sng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tIns="240000" rtlCol="0" anchor="t"/>
          <a:lstStyle/>
          <a:p>
            <a:pPr>
              <a:spcBef>
                <a:spcPct val="20000"/>
              </a:spcBef>
              <a:buClr>
                <a:srgbClr val="CBA052"/>
              </a:buClr>
            </a:pPr>
            <a:endParaRPr lang="pl-PL" sz="1067" dirty="0">
              <a:latin typeface="Georgia" panose="02040502050405020303" pitchFamily="18" charset="0"/>
            </a:endParaRPr>
          </a:p>
          <a:p>
            <a:pPr>
              <a:spcBef>
                <a:spcPct val="20000"/>
              </a:spcBef>
              <a:buClr>
                <a:srgbClr val="CBA052"/>
              </a:buClr>
            </a:pPr>
            <a:endParaRPr lang="pl-PL" sz="1067" dirty="0">
              <a:latin typeface="Georgia" panose="02040502050405020303" pitchFamily="18" charset="0"/>
            </a:endParaRPr>
          </a:p>
        </p:txBody>
      </p:sp>
      <p:pic>
        <p:nvPicPr>
          <p:cNvPr id="41" name="Obraz 40" descr="Obraz zawierający wewnątrz, podłoże, drzwi, drewniane&#10;&#10;Opis wygenerowany automatycznie">
            <a:extLst>
              <a:ext uri="{FF2B5EF4-FFF2-40B4-BE49-F238E27FC236}">
                <a16:creationId xmlns:a16="http://schemas.microsoft.com/office/drawing/2014/main" id="{F3E1FBA2-7301-42CC-BC70-7A9DA7E34A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6951" y="2588852"/>
            <a:ext cx="1589147" cy="2118861"/>
          </a:xfrm>
          <a:prstGeom prst="rect">
            <a:avLst/>
          </a:prstGeom>
        </p:spPr>
      </p:pic>
      <p:sp>
        <p:nvSpPr>
          <p:cNvPr id="42" name="Prostokąt 21">
            <a:extLst>
              <a:ext uri="{FF2B5EF4-FFF2-40B4-BE49-F238E27FC236}">
                <a16:creationId xmlns:a16="http://schemas.microsoft.com/office/drawing/2014/main" id="{FD2208F9-C2D1-4C70-8DC4-3A60827AB07B}"/>
              </a:ext>
            </a:extLst>
          </p:cNvPr>
          <p:cNvSpPr/>
          <p:nvPr/>
        </p:nvSpPr>
        <p:spPr>
          <a:xfrm>
            <a:off x="8718762" y="2481405"/>
            <a:ext cx="2752668" cy="2320084"/>
          </a:xfrm>
          <a:prstGeom prst="rect">
            <a:avLst/>
          </a:prstGeom>
          <a:solidFill>
            <a:schemeClr val="lt1">
              <a:alpha val="62000"/>
            </a:schemeClr>
          </a:solidFill>
          <a:ln w="19050" cmpd="sng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tIns="240000" rtlCol="0" anchor="t"/>
          <a:lstStyle/>
          <a:p>
            <a:pPr>
              <a:spcBef>
                <a:spcPct val="20000"/>
              </a:spcBef>
              <a:buClr>
                <a:srgbClr val="CBA052"/>
              </a:buClr>
            </a:pPr>
            <a:endParaRPr lang="pl-PL" sz="1067" dirty="0">
              <a:latin typeface="Georgia" panose="02040502050405020303" pitchFamily="18" charset="0"/>
            </a:endParaRPr>
          </a:p>
          <a:p>
            <a:pPr>
              <a:spcBef>
                <a:spcPct val="20000"/>
              </a:spcBef>
              <a:buClr>
                <a:srgbClr val="CBA052"/>
              </a:buClr>
            </a:pPr>
            <a:endParaRPr lang="pl-PL" sz="1067" dirty="0">
              <a:latin typeface="Georgia" panose="02040502050405020303" pitchFamily="18" charset="0"/>
            </a:endParaRPr>
          </a:p>
        </p:txBody>
      </p:sp>
      <p:pic>
        <p:nvPicPr>
          <p:cNvPr id="46" name="Obraz 45" descr="Obraz zawierający wewnątrz, kuchnia, stal, nierdzewne&#10;&#10;Opis wygenerowany automatycznie">
            <a:extLst>
              <a:ext uri="{FF2B5EF4-FFF2-40B4-BE49-F238E27FC236}">
                <a16:creationId xmlns:a16="http://schemas.microsoft.com/office/drawing/2014/main" id="{DE88D640-2449-4E0B-B112-5510104DBA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8567360" y="2867670"/>
            <a:ext cx="2109036" cy="1581777"/>
          </a:xfrm>
          <a:prstGeom prst="rect">
            <a:avLst/>
          </a:prstGeom>
        </p:spPr>
      </p:pic>
      <p:pic>
        <p:nvPicPr>
          <p:cNvPr id="48" name="Obraz 47" descr="Obraz zawierający tekst, wewnątrz, urządzenie, okap kuchenny&#10;&#10;Opis wygenerowany automatycznie">
            <a:extLst>
              <a:ext uri="{FF2B5EF4-FFF2-40B4-BE49-F238E27FC236}">
                <a16:creationId xmlns:a16="http://schemas.microsoft.com/office/drawing/2014/main" id="{3BBC94AD-A59B-494C-8A20-C971CD9CB1A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291" t="38372" r="20739" b="22055"/>
          <a:stretch/>
        </p:blipFill>
        <p:spPr>
          <a:xfrm rot="5400000">
            <a:off x="9884761" y="3228046"/>
            <a:ext cx="2103673" cy="855665"/>
          </a:xfrm>
          <a:prstGeom prst="rect">
            <a:avLst/>
          </a:prstGeom>
        </p:spPr>
      </p:pic>
      <p:sp>
        <p:nvSpPr>
          <p:cNvPr id="26" name="Tytuł 7">
            <a:extLst>
              <a:ext uri="{FF2B5EF4-FFF2-40B4-BE49-F238E27FC236}">
                <a16:creationId xmlns:a16="http://schemas.microsoft.com/office/drawing/2014/main" id="{AF7FF492-ED3D-4E2E-9EC9-EE36532A0E2F}"/>
              </a:ext>
            </a:extLst>
          </p:cNvPr>
          <p:cNvSpPr txBox="1">
            <a:spLocks/>
          </p:cNvSpPr>
          <p:nvPr/>
        </p:nvSpPr>
        <p:spPr>
          <a:xfrm>
            <a:off x="483378" y="485347"/>
            <a:ext cx="11225243" cy="942899"/>
          </a:xfrm>
          <a:prstGeom prst="rect">
            <a:avLst/>
          </a:prstGeom>
        </p:spPr>
        <p:txBody>
          <a:bodyPr vert="horz" lIns="0" tIns="60960" rIns="121920" bIns="60960" rtlCol="0" anchor="t">
            <a:normAutofit fontScale="8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1" i="0" kern="1200">
                <a:solidFill>
                  <a:srgbClr val="041E42"/>
                </a:solidFill>
                <a:latin typeface="Georgia"/>
                <a:ea typeface="+mj-ea"/>
                <a:cs typeface="Georgia"/>
              </a:defRPr>
            </a:lvl1pPr>
          </a:lstStyle>
          <a:p>
            <a:pPr algn="ctr"/>
            <a:r>
              <a:rPr lang="pl-PL" sz="3733" dirty="0">
                <a:solidFill>
                  <a:schemeClr val="bg1"/>
                </a:solidFill>
              </a:rPr>
              <a:t>Przykłady realizacji modernizacji</a:t>
            </a:r>
          </a:p>
          <a:p>
            <a:pPr algn="ctr"/>
            <a:r>
              <a:rPr lang="pl-PL" sz="3733" dirty="0">
                <a:solidFill>
                  <a:schemeClr val="bg1"/>
                </a:solidFill>
              </a:rPr>
              <a:t>-  budynki mieszkalne</a:t>
            </a:r>
          </a:p>
        </p:txBody>
      </p:sp>
    </p:spTree>
    <p:extLst>
      <p:ext uri="{BB962C8B-B14F-4D97-AF65-F5344CB8AC3E}">
        <p14:creationId xmlns:p14="http://schemas.microsoft.com/office/powerpoint/2010/main" val="245546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0EA7790-7B43-401F-B82F-897D0B03C3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01" b="11544"/>
          <a:stretch/>
        </p:blipFill>
        <p:spPr>
          <a:xfrm>
            <a:off x="0" y="1096"/>
            <a:ext cx="12210437" cy="6856904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45996547-DABF-4067-BDF4-10A6636FD8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351977" y="7566424"/>
            <a:ext cx="1012716" cy="331377"/>
          </a:xfrm>
          <a:prstGeom prst="rect">
            <a:avLst/>
          </a:prstGeom>
        </p:spPr>
      </p:pic>
      <p:sp>
        <p:nvSpPr>
          <p:cNvPr id="21" name="TextBox 1">
            <a:extLst>
              <a:ext uri="{FF2B5EF4-FFF2-40B4-BE49-F238E27FC236}">
                <a16:creationId xmlns:a16="http://schemas.microsoft.com/office/drawing/2014/main" id="{856FA28F-FCFC-494F-B039-EA7938E797A3}"/>
              </a:ext>
            </a:extLst>
          </p:cNvPr>
          <p:cNvSpPr txBox="1"/>
          <p:nvPr/>
        </p:nvSpPr>
        <p:spPr>
          <a:xfrm>
            <a:off x="1" y="240039"/>
            <a:ext cx="29204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dirty="0">
                <a:solidFill>
                  <a:schemeClr val="bg1"/>
                </a:solidFill>
                <a:latin typeface="Arial Black" panose="020B0A04020102020204" pitchFamily="34" charset="0"/>
              </a:rPr>
              <a:t>OTIS</a:t>
            </a: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CEA3C30A-FF1C-6950-B716-90C834E9FFE8}"/>
              </a:ext>
            </a:extLst>
          </p:cNvPr>
          <p:cNvSpPr txBox="1"/>
          <p:nvPr/>
        </p:nvSpPr>
        <p:spPr>
          <a:xfrm>
            <a:off x="2683266" y="4158023"/>
            <a:ext cx="8265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b="1" dirty="0">
                <a:solidFill>
                  <a:schemeClr val="bg1"/>
                </a:solidFill>
              </a:rPr>
              <a:t>Dziękujemy za uwagę</a:t>
            </a:r>
          </a:p>
        </p:txBody>
      </p:sp>
    </p:spTree>
    <p:extLst>
      <p:ext uri="{BB962C8B-B14F-4D97-AF65-F5344CB8AC3E}">
        <p14:creationId xmlns:p14="http://schemas.microsoft.com/office/powerpoint/2010/main" val="390477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2">
            <a:extLst>
              <a:ext uri="{FF2B5EF4-FFF2-40B4-BE49-F238E27FC236}">
                <a16:creationId xmlns:a16="http://schemas.microsoft.com/office/drawing/2014/main" id="{C398D900-652C-4C0E-BD9E-8683758400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36">
            <a:extLst>
              <a:ext uri="{FF2B5EF4-FFF2-40B4-BE49-F238E27FC236}">
                <a16:creationId xmlns:a16="http://schemas.microsoft.com/office/drawing/2014/main" id="{E8401962-D7DC-F7F5-0B14-23BF1BA15297}"/>
              </a:ext>
            </a:extLst>
          </p:cNvPr>
          <p:cNvSpPr/>
          <p:nvPr/>
        </p:nvSpPr>
        <p:spPr>
          <a:xfrm>
            <a:off x="0" y="0"/>
            <a:ext cx="12538898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49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609570">
              <a:defRPr/>
            </a:pPr>
            <a:fld id="{EE7EB586-B23C-B748-A14C-C6A1460F7C11}" type="slidenum">
              <a:rPr lang="en-US" sz="1067" kern="800" spc="67">
                <a:solidFill>
                  <a:srgbClr val="9E978E"/>
                </a:solidFill>
                <a:latin typeface="Century Gothic"/>
              </a:rPr>
              <a:pPr defTabSz="609570">
                <a:defRPr/>
              </a:pPr>
              <a:t>2</a:t>
            </a:fld>
            <a:endParaRPr lang="en-US" sz="1067" kern="800" spc="67" dirty="0">
              <a:solidFill>
                <a:srgbClr val="9E978E"/>
              </a:solidFill>
              <a:latin typeface="Century Gothic"/>
            </a:endParaRPr>
          </a:p>
        </p:txBody>
      </p:sp>
      <p:pic>
        <p:nvPicPr>
          <p:cNvPr id="8" name="Picture 22">
            <a:extLst>
              <a:ext uri="{FF2B5EF4-FFF2-40B4-BE49-F238E27FC236}">
                <a16:creationId xmlns:a16="http://schemas.microsoft.com/office/drawing/2014/main" id="{C83A3159-EBBE-404C-BBFE-8FDD396F1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3263" y="6181620"/>
            <a:ext cx="1573879" cy="589425"/>
          </a:xfrm>
          <a:prstGeom prst="rect">
            <a:avLst/>
          </a:prstGeom>
        </p:spPr>
      </p:pic>
      <p:sp>
        <p:nvSpPr>
          <p:cNvPr id="48" name="object 3">
            <a:extLst>
              <a:ext uri="{FF2B5EF4-FFF2-40B4-BE49-F238E27FC236}">
                <a16:creationId xmlns:a16="http://schemas.microsoft.com/office/drawing/2014/main" id="{C9DA3812-8FD2-4274-AAAA-279345C4F1C6}"/>
              </a:ext>
            </a:extLst>
          </p:cNvPr>
          <p:cNvSpPr txBox="1"/>
          <p:nvPr/>
        </p:nvSpPr>
        <p:spPr>
          <a:xfrm>
            <a:off x="816201" y="3004709"/>
            <a:ext cx="4729822" cy="1795362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>
              <a:spcBef>
                <a:spcPts val="259"/>
              </a:spcBef>
            </a:pPr>
            <a:r>
              <a:rPr lang="pl-PL" sz="2800" dirty="0">
                <a:latin typeface="Century Gothic" panose="020B0502020202020204" pitchFamily="34" charset="0"/>
                <a:cs typeface="Arial"/>
              </a:rPr>
              <a:t>Jesteśmy wiodącym na świecie dostawcą wind, schodów ruchomych </a:t>
            </a:r>
          </a:p>
          <a:p>
            <a:pPr marL="12700" marR="5080">
              <a:spcBef>
                <a:spcPts val="259"/>
              </a:spcBef>
            </a:pPr>
            <a:r>
              <a:rPr lang="pl-PL" sz="2800" dirty="0">
                <a:latin typeface="Century Gothic" panose="020B0502020202020204" pitchFamily="34" charset="0"/>
                <a:cs typeface="Arial"/>
              </a:rPr>
              <a:t>i chodników ruchomych.</a:t>
            </a:r>
            <a:endParaRPr sz="2800" dirty="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50" name="Media Placeholder 7">
            <a:extLst>
              <a:ext uri="{FF2B5EF4-FFF2-40B4-BE49-F238E27FC236}">
                <a16:creationId xmlns:a16="http://schemas.microsoft.com/office/drawing/2014/main" id="{23F157BA-7D58-49CC-A860-06B238B840A8}"/>
              </a:ext>
            </a:extLst>
          </p:cNvPr>
          <p:cNvSpPr txBox="1">
            <a:spLocks/>
          </p:cNvSpPr>
          <p:nvPr/>
        </p:nvSpPr>
        <p:spPr>
          <a:xfrm>
            <a:off x="629443" y="2077447"/>
            <a:ext cx="770108" cy="3657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 </a:t>
            </a:r>
          </a:p>
        </p:txBody>
      </p:sp>
      <p:sp>
        <p:nvSpPr>
          <p:cNvPr id="51" name="object 5">
            <a:extLst>
              <a:ext uri="{FF2B5EF4-FFF2-40B4-BE49-F238E27FC236}">
                <a16:creationId xmlns:a16="http://schemas.microsoft.com/office/drawing/2014/main" id="{D16BBDD0-2D52-45F1-9076-B34FCAD1539F}"/>
              </a:ext>
            </a:extLst>
          </p:cNvPr>
          <p:cNvSpPr txBox="1"/>
          <p:nvPr/>
        </p:nvSpPr>
        <p:spPr>
          <a:xfrm>
            <a:off x="9229946" y="607558"/>
            <a:ext cx="2352455" cy="5388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spcBef>
                <a:spcPts val="120"/>
              </a:spcBef>
            </a:pPr>
            <a:r>
              <a:rPr sz="2151" dirty="0">
                <a:solidFill>
                  <a:srgbClr val="CBA052"/>
                </a:solidFill>
                <a:latin typeface="Century Gothic" panose="020B0502020202020204" pitchFamily="34" charset="0"/>
                <a:cs typeface="Arial"/>
              </a:rPr>
              <a:t>$</a:t>
            </a:r>
            <a:r>
              <a:rPr lang="en-US" sz="2151" dirty="0">
                <a:solidFill>
                  <a:srgbClr val="CBA052"/>
                </a:solidFill>
                <a:latin typeface="Century Gothic" panose="020B0502020202020204" pitchFamily="34" charset="0"/>
                <a:cs typeface="Arial"/>
              </a:rPr>
              <a:t>1</a:t>
            </a:r>
            <a:r>
              <a:rPr lang="pl-PL" sz="2151" dirty="0">
                <a:solidFill>
                  <a:srgbClr val="CBA052"/>
                </a:solidFill>
                <a:latin typeface="Century Gothic" panose="020B0502020202020204" pitchFamily="34" charset="0"/>
                <a:cs typeface="Arial"/>
              </a:rPr>
              <a:t>4</a:t>
            </a:r>
            <a:r>
              <a:rPr lang="en-US" sz="2151" dirty="0">
                <a:solidFill>
                  <a:srgbClr val="CBA052"/>
                </a:solidFill>
                <a:latin typeface="Century Gothic" panose="020B0502020202020204" pitchFamily="34" charset="0"/>
                <a:cs typeface="Arial"/>
              </a:rPr>
              <a:t>.</a:t>
            </a:r>
            <a:r>
              <a:rPr lang="pl-PL" sz="2151" dirty="0">
                <a:solidFill>
                  <a:srgbClr val="CBA052"/>
                </a:solidFill>
                <a:latin typeface="Century Gothic" panose="020B0502020202020204" pitchFamily="34" charset="0"/>
                <a:cs typeface="Arial"/>
              </a:rPr>
              <a:t>3</a:t>
            </a:r>
            <a:r>
              <a:rPr lang="en-US" sz="2151" dirty="0">
                <a:solidFill>
                  <a:srgbClr val="CBA052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pl-PL" sz="2151" dirty="0">
                <a:solidFill>
                  <a:srgbClr val="CBA052"/>
                </a:solidFill>
                <a:latin typeface="Century Gothic" panose="020B0502020202020204" pitchFamily="34" charset="0"/>
                <a:cs typeface="Arial"/>
              </a:rPr>
              <a:t>MILIARDÓW</a:t>
            </a:r>
            <a:endParaRPr sz="2151" dirty="0">
              <a:solidFill>
                <a:srgbClr val="CBA052"/>
              </a:solidFill>
              <a:latin typeface="Century Gothic" panose="020B0502020202020204" pitchFamily="34" charset="0"/>
              <a:cs typeface="Arial"/>
            </a:endParaRPr>
          </a:p>
          <a:p>
            <a:pPr algn="ctr">
              <a:spcBef>
                <a:spcPts val="5"/>
              </a:spcBef>
            </a:pPr>
            <a:r>
              <a:rPr lang="pl-PL" sz="1251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SPRZEDAŻY NETTO W 2021</a:t>
            </a:r>
            <a:endParaRPr sz="1251" dirty="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52" name="object 6">
            <a:extLst>
              <a:ext uri="{FF2B5EF4-FFF2-40B4-BE49-F238E27FC236}">
                <a16:creationId xmlns:a16="http://schemas.microsoft.com/office/drawing/2014/main" id="{4C7B50BC-2F9B-4D7B-AB8D-CDC3D95F8ADF}"/>
              </a:ext>
            </a:extLst>
          </p:cNvPr>
          <p:cNvSpPr txBox="1"/>
          <p:nvPr/>
        </p:nvSpPr>
        <p:spPr>
          <a:xfrm>
            <a:off x="10226003" y="2391178"/>
            <a:ext cx="1604612" cy="768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874" algn="ctr">
              <a:lnSpc>
                <a:spcPts val="2855"/>
              </a:lnSpc>
              <a:spcBef>
                <a:spcPts val="95"/>
              </a:spcBef>
            </a:pPr>
            <a:r>
              <a:rPr lang="en-US" sz="2400" dirty="0">
                <a:solidFill>
                  <a:srgbClr val="CBA052"/>
                </a:solidFill>
                <a:latin typeface="Century Gothic" panose="020B0502020202020204" pitchFamily="34" charset="0"/>
                <a:cs typeface="Arial"/>
              </a:rPr>
              <a:t>4</a:t>
            </a:r>
            <a:r>
              <a:rPr lang="pl-PL" sz="2400" dirty="0">
                <a:solidFill>
                  <a:srgbClr val="CBA052"/>
                </a:solidFill>
                <a:latin typeface="Century Gothic" panose="020B0502020202020204" pitchFamily="34" charset="0"/>
                <a:cs typeface="Arial"/>
              </a:rPr>
              <a:t>1</a:t>
            </a:r>
            <a:r>
              <a:rPr sz="2400" dirty="0">
                <a:solidFill>
                  <a:srgbClr val="CBA052"/>
                </a:solidFill>
                <a:latin typeface="Century Gothic" panose="020B0502020202020204" pitchFamily="34" charset="0"/>
                <a:cs typeface="Arial"/>
              </a:rPr>
              <a:t>,000</a:t>
            </a:r>
          </a:p>
          <a:p>
            <a:pPr algn="ctr">
              <a:lnSpc>
                <a:spcPts val="1475"/>
              </a:lnSpc>
            </a:pPr>
            <a:r>
              <a:rPr lang="pl-PL" sz="1251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PRACOWNIKÓW TERENOWYCH</a:t>
            </a:r>
            <a:endParaRPr sz="1251" dirty="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53" name="object 7">
            <a:extLst>
              <a:ext uri="{FF2B5EF4-FFF2-40B4-BE49-F238E27FC236}">
                <a16:creationId xmlns:a16="http://schemas.microsoft.com/office/drawing/2014/main" id="{D869E7FC-3A6B-4924-B9B7-92B4EF2D74A1}"/>
              </a:ext>
            </a:extLst>
          </p:cNvPr>
          <p:cNvSpPr txBox="1"/>
          <p:nvPr/>
        </p:nvSpPr>
        <p:spPr>
          <a:xfrm>
            <a:off x="8520200" y="2379858"/>
            <a:ext cx="1604611" cy="5764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ts val="2855"/>
              </a:lnSpc>
              <a:spcBef>
                <a:spcPts val="95"/>
              </a:spcBef>
            </a:pPr>
            <a:r>
              <a:rPr lang="pl-PL" sz="2400" dirty="0">
                <a:solidFill>
                  <a:srgbClr val="CBA052"/>
                </a:solidFill>
                <a:latin typeface="Century Gothic" panose="020B0502020202020204" pitchFamily="34" charset="0"/>
                <a:cs typeface="Arial"/>
              </a:rPr>
              <a:t>70</a:t>
            </a:r>
            <a:r>
              <a:rPr sz="2400" dirty="0">
                <a:solidFill>
                  <a:srgbClr val="CBA052"/>
                </a:solidFill>
                <a:latin typeface="Century Gothic" panose="020B0502020202020204" pitchFamily="34" charset="0"/>
                <a:cs typeface="Arial"/>
              </a:rPr>
              <a:t>,000</a:t>
            </a:r>
          </a:p>
          <a:p>
            <a:pPr marL="53972" algn="ctr">
              <a:lnSpc>
                <a:spcPts val="1475"/>
              </a:lnSpc>
            </a:pPr>
            <a:r>
              <a:rPr lang="pl-PL" sz="1251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PRACOWNIKÓW</a:t>
            </a:r>
            <a:endParaRPr sz="1251" dirty="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54" name="object 8">
            <a:extLst>
              <a:ext uri="{FF2B5EF4-FFF2-40B4-BE49-F238E27FC236}">
                <a16:creationId xmlns:a16="http://schemas.microsoft.com/office/drawing/2014/main" id="{FDAB252E-7C9D-4606-AE5E-31502D033399}"/>
              </a:ext>
            </a:extLst>
          </p:cNvPr>
          <p:cNvSpPr txBox="1"/>
          <p:nvPr/>
        </p:nvSpPr>
        <p:spPr>
          <a:xfrm>
            <a:off x="9089610" y="1843999"/>
            <a:ext cx="2148113" cy="401007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algn="ctr">
              <a:spcBef>
                <a:spcPts val="125"/>
              </a:spcBef>
            </a:pPr>
            <a:r>
              <a:rPr lang="pl-PL" sz="1251" dirty="0">
                <a:solidFill>
                  <a:schemeClr val="bg2"/>
                </a:solidFill>
                <a:latin typeface="Century Gothic" panose="020B0502020202020204" pitchFamily="34" charset="0"/>
                <a:cs typeface="Arial"/>
              </a:rPr>
              <a:t>DŹWIGÓW W PORTFOLIO SERWISU</a:t>
            </a:r>
            <a:endParaRPr sz="1251" dirty="0">
              <a:solidFill>
                <a:schemeClr val="bg2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55" name="object 9">
            <a:extLst>
              <a:ext uri="{FF2B5EF4-FFF2-40B4-BE49-F238E27FC236}">
                <a16:creationId xmlns:a16="http://schemas.microsoft.com/office/drawing/2014/main" id="{57FC0119-0E3C-4484-B6E7-1EAF2D512A69}"/>
              </a:ext>
            </a:extLst>
          </p:cNvPr>
          <p:cNvSpPr txBox="1"/>
          <p:nvPr/>
        </p:nvSpPr>
        <p:spPr>
          <a:xfrm>
            <a:off x="9317483" y="1455537"/>
            <a:ext cx="1692364" cy="346377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spcBef>
                <a:spcPts val="120"/>
              </a:spcBef>
            </a:pPr>
            <a:r>
              <a:rPr lang="en-US" sz="2151" dirty="0">
                <a:solidFill>
                  <a:srgbClr val="CBA052"/>
                </a:solidFill>
                <a:latin typeface="Century Gothic" panose="020B0502020202020204" pitchFamily="34" charset="0"/>
                <a:cs typeface="Arial"/>
              </a:rPr>
              <a:t>~</a:t>
            </a:r>
            <a:r>
              <a:rPr sz="2151" dirty="0">
                <a:solidFill>
                  <a:srgbClr val="CBA052"/>
                </a:solidFill>
                <a:latin typeface="Century Gothic" panose="020B0502020202020204" pitchFamily="34" charset="0"/>
                <a:cs typeface="Arial"/>
              </a:rPr>
              <a:t>2</a:t>
            </a:r>
            <a:r>
              <a:rPr lang="en-US" sz="2151" dirty="0">
                <a:solidFill>
                  <a:srgbClr val="CBA052"/>
                </a:solidFill>
                <a:latin typeface="Century Gothic" panose="020B0502020202020204" pitchFamily="34" charset="0"/>
                <a:cs typeface="Arial"/>
              </a:rPr>
              <a:t>.1</a:t>
            </a:r>
            <a:r>
              <a:rPr sz="2151" dirty="0">
                <a:solidFill>
                  <a:srgbClr val="CBA052"/>
                </a:solidFill>
                <a:latin typeface="Century Gothic" panose="020B0502020202020204" pitchFamily="34" charset="0"/>
                <a:cs typeface="Arial"/>
              </a:rPr>
              <a:t>MILLION</a:t>
            </a:r>
          </a:p>
        </p:txBody>
      </p:sp>
      <p:sp>
        <p:nvSpPr>
          <p:cNvPr id="56" name="object 10">
            <a:extLst>
              <a:ext uri="{FF2B5EF4-FFF2-40B4-BE49-F238E27FC236}">
                <a16:creationId xmlns:a16="http://schemas.microsoft.com/office/drawing/2014/main" id="{CB3CC56F-62B6-4BE2-9131-F6DED446DE23}"/>
              </a:ext>
            </a:extLst>
          </p:cNvPr>
          <p:cNvSpPr txBox="1"/>
          <p:nvPr/>
        </p:nvSpPr>
        <p:spPr>
          <a:xfrm>
            <a:off x="8645587" y="3279818"/>
            <a:ext cx="2948940" cy="52027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algn="ctr">
              <a:spcBef>
                <a:spcPts val="115"/>
              </a:spcBef>
            </a:pPr>
            <a:r>
              <a:rPr sz="1951" dirty="0">
                <a:solidFill>
                  <a:srgbClr val="CBA052"/>
                </a:solidFill>
                <a:latin typeface="Century Gothic" panose="020B0502020202020204" pitchFamily="34" charset="0"/>
                <a:cs typeface="Arial"/>
              </a:rPr>
              <a:t>1</a:t>
            </a:r>
            <a:r>
              <a:rPr lang="pl-PL" sz="1951" dirty="0">
                <a:solidFill>
                  <a:srgbClr val="CBA052"/>
                </a:solidFill>
                <a:latin typeface="Century Gothic" panose="020B0502020202020204" pitchFamily="34" charset="0"/>
                <a:cs typeface="Arial"/>
              </a:rPr>
              <a:t>70 LAT</a:t>
            </a:r>
            <a:endParaRPr sz="1951" dirty="0">
              <a:solidFill>
                <a:srgbClr val="CBA052"/>
              </a:solidFill>
              <a:latin typeface="Century Gothic" panose="020B0502020202020204" pitchFamily="34" charset="0"/>
              <a:cs typeface="Arial"/>
            </a:endParaRPr>
          </a:p>
          <a:p>
            <a:pPr algn="ctr">
              <a:spcBef>
                <a:spcPts val="51"/>
              </a:spcBef>
            </a:pPr>
            <a:r>
              <a:rPr lang="pl-PL" sz="1251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W BRANŻY</a:t>
            </a:r>
            <a:endParaRPr sz="1251" dirty="0"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57" name="object 11">
            <a:extLst>
              <a:ext uri="{FF2B5EF4-FFF2-40B4-BE49-F238E27FC236}">
                <a16:creationId xmlns:a16="http://schemas.microsoft.com/office/drawing/2014/main" id="{60FBCE5F-68A0-4E2E-9A08-3CEF7611BD94}"/>
              </a:ext>
            </a:extLst>
          </p:cNvPr>
          <p:cNvSpPr txBox="1"/>
          <p:nvPr/>
        </p:nvSpPr>
        <p:spPr>
          <a:xfrm>
            <a:off x="8827775" y="4175416"/>
            <a:ext cx="2585085" cy="544636"/>
          </a:xfrm>
          <a:prstGeom prst="rect">
            <a:avLst/>
          </a:prstGeom>
        </p:spPr>
        <p:txBody>
          <a:bodyPr vert="horz" wrap="square" lIns="0" tIns="26035" rIns="0" bIns="0" rtlCol="0">
            <a:spAutoFit/>
          </a:bodyPr>
          <a:lstStyle/>
          <a:p>
            <a:pPr algn="ctr">
              <a:spcBef>
                <a:spcPts val="204"/>
              </a:spcBef>
            </a:pPr>
            <a:r>
              <a:rPr lang="pl-PL" sz="1251" dirty="0">
                <a:solidFill>
                  <a:srgbClr val="FFFFFF"/>
                </a:solidFill>
                <a:latin typeface="Century Gothic" panose="020B0502020202020204" pitchFamily="34" charset="0"/>
                <a:cs typeface="Arial"/>
              </a:rPr>
              <a:t>Obsługujemy klientów z </a:t>
            </a:r>
            <a:endParaRPr lang="en-GB" sz="1251" dirty="0">
              <a:solidFill>
                <a:srgbClr val="FFFFFF"/>
              </a:solidFill>
              <a:latin typeface="Century Gothic" panose="020B0502020202020204" pitchFamily="34" charset="0"/>
              <a:cs typeface="Arial"/>
            </a:endParaRPr>
          </a:p>
          <a:p>
            <a:pPr algn="ctr">
              <a:spcBef>
                <a:spcPts val="204"/>
              </a:spcBef>
            </a:pPr>
            <a:r>
              <a:rPr lang="pl-PL" sz="1951" dirty="0">
                <a:solidFill>
                  <a:srgbClr val="CBA052"/>
                </a:solidFill>
                <a:latin typeface="Century Gothic" panose="020B0502020202020204" pitchFamily="34" charset="0"/>
                <a:cs typeface="Arial"/>
              </a:rPr>
              <a:t>200</a:t>
            </a:r>
            <a:r>
              <a:rPr sz="1951" dirty="0">
                <a:solidFill>
                  <a:srgbClr val="CBA052"/>
                </a:solidFill>
                <a:latin typeface="Century Gothic" panose="020B0502020202020204" pitchFamily="34" charset="0"/>
                <a:cs typeface="Arial"/>
              </a:rPr>
              <a:t> </a:t>
            </a:r>
            <a:r>
              <a:rPr lang="pl-PL" sz="1951" dirty="0">
                <a:solidFill>
                  <a:srgbClr val="CBA052"/>
                </a:solidFill>
                <a:latin typeface="Century Gothic" panose="020B0502020202020204" pitchFamily="34" charset="0"/>
                <a:cs typeface="Arial"/>
              </a:rPr>
              <a:t>KRAJÓW</a:t>
            </a:r>
            <a:endParaRPr sz="1951" dirty="0">
              <a:solidFill>
                <a:srgbClr val="CBA052"/>
              </a:solidFill>
              <a:latin typeface="Century Gothic" panose="020B0502020202020204" pitchFamily="34" charset="0"/>
              <a:cs typeface="Arial"/>
            </a:endParaRPr>
          </a:p>
        </p:txBody>
      </p:sp>
      <p:sp>
        <p:nvSpPr>
          <p:cNvPr id="58" name="object 12">
            <a:extLst>
              <a:ext uri="{FF2B5EF4-FFF2-40B4-BE49-F238E27FC236}">
                <a16:creationId xmlns:a16="http://schemas.microsoft.com/office/drawing/2014/main" id="{C10F89D3-C7B8-4069-9F65-7CC21BDD318D}"/>
              </a:ext>
            </a:extLst>
          </p:cNvPr>
          <p:cNvSpPr/>
          <p:nvPr/>
        </p:nvSpPr>
        <p:spPr>
          <a:xfrm>
            <a:off x="9477335" y="1361629"/>
            <a:ext cx="1285240" cy="0"/>
          </a:xfrm>
          <a:custGeom>
            <a:avLst/>
            <a:gdLst/>
            <a:ahLst/>
            <a:cxnLst/>
            <a:rect l="l" t="t" r="r" b="b"/>
            <a:pathLst>
              <a:path w="1285240">
                <a:moveTo>
                  <a:pt x="0" y="0"/>
                </a:moveTo>
                <a:lnTo>
                  <a:pt x="128480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1" dirty="0">
              <a:latin typeface="Century Gothic" panose="020B0502020202020204" pitchFamily="34" charset="0"/>
            </a:endParaRPr>
          </a:p>
        </p:txBody>
      </p:sp>
      <p:sp>
        <p:nvSpPr>
          <p:cNvPr id="59" name="object 13">
            <a:extLst>
              <a:ext uri="{FF2B5EF4-FFF2-40B4-BE49-F238E27FC236}">
                <a16:creationId xmlns:a16="http://schemas.microsoft.com/office/drawing/2014/main" id="{A408584C-BD80-4A23-A26D-127AA8202399}"/>
              </a:ext>
            </a:extLst>
          </p:cNvPr>
          <p:cNvSpPr/>
          <p:nvPr/>
        </p:nvSpPr>
        <p:spPr>
          <a:xfrm>
            <a:off x="9477335" y="2262401"/>
            <a:ext cx="1285240" cy="0"/>
          </a:xfrm>
          <a:custGeom>
            <a:avLst/>
            <a:gdLst/>
            <a:ahLst/>
            <a:cxnLst/>
            <a:rect l="l" t="t" r="r" b="b"/>
            <a:pathLst>
              <a:path w="1285240">
                <a:moveTo>
                  <a:pt x="0" y="0"/>
                </a:moveTo>
                <a:lnTo>
                  <a:pt x="128480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1" dirty="0">
              <a:latin typeface="Century Gothic" panose="020B0502020202020204" pitchFamily="34" charset="0"/>
            </a:endParaRPr>
          </a:p>
        </p:txBody>
      </p:sp>
      <p:sp>
        <p:nvSpPr>
          <p:cNvPr id="60" name="object 14">
            <a:extLst>
              <a:ext uri="{FF2B5EF4-FFF2-40B4-BE49-F238E27FC236}">
                <a16:creationId xmlns:a16="http://schemas.microsoft.com/office/drawing/2014/main" id="{D34F36C9-51A5-4F89-8867-683C8A0F95B0}"/>
              </a:ext>
            </a:extLst>
          </p:cNvPr>
          <p:cNvSpPr/>
          <p:nvPr/>
        </p:nvSpPr>
        <p:spPr>
          <a:xfrm>
            <a:off x="9477335" y="3151476"/>
            <a:ext cx="1285240" cy="0"/>
          </a:xfrm>
          <a:custGeom>
            <a:avLst/>
            <a:gdLst/>
            <a:ahLst/>
            <a:cxnLst/>
            <a:rect l="l" t="t" r="r" b="b"/>
            <a:pathLst>
              <a:path w="1285240">
                <a:moveTo>
                  <a:pt x="0" y="0"/>
                </a:moveTo>
                <a:lnTo>
                  <a:pt x="128480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1" dirty="0">
              <a:latin typeface="Century Gothic" panose="020B0502020202020204" pitchFamily="34" charset="0"/>
            </a:endParaRPr>
          </a:p>
        </p:txBody>
      </p:sp>
      <p:sp>
        <p:nvSpPr>
          <p:cNvPr id="61" name="object 15">
            <a:extLst>
              <a:ext uri="{FF2B5EF4-FFF2-40B4-BE49-F238E27FC236}">
                <a16:creationId xmlns:a16="http://schemas.microsoft.com/office/drawing/2014/main" id="{F79651D2-C832-4A3B-8E65-1D8AC407D64A}"/>
              </a:ext>
            </a:extLst>
          </p:cNvPr>
          <p:cNvSpPr/>
          <p:nvPr/>
        </p:nvSpPr>
        <p:spPr>
          <a:xfrm>
            <a:off x="9477335" y="4012313"/>
            <a:ext cx="1285240" cy="0"/>
          </a:xfrm>
          <a:custGeom>
            <a:avLst/>
            <a:gdLst/>
            <a:ahLst/>
            <a:cxnLst/>
            <a:rect l="l" t="t" r="r" b="b"/>
            <a:pathLst>
              <a:path w="1285240">
                <a:moveTo>
                  <a:pt x="0" y="0"/>
                </a:moveTo>
                <a:lnTo>
                  <a:pt x="128480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1" dirty="0">
              <a:latin typeface="Century Gothic" panose="020B0502020202020204" pitchFamily="34" charset="0"/>
            </a:endParaRPr>
          </a:p>
        </p:txBody>
      </p:sp>
      <p:sp>
        <p:nvSpPr>
          <p:cNvPr id="62" name="object 16">
            <a:extLst>
              <a:ext uri="{FF2B5EF4-FFF2-40B4-BE49-F238E27FC236}">
                <a16:creationId xmlns:a16="http://schemas.microsoft.com/office/drawing/2014/main" id="{04F3EA65-17C0-448F-8AC2-FC06A93EC28B}"/>
              </a:ext>
            </a:extLst>
          </p:cNvPr>
          <p:cNvSpPr/>
          <p:nvPr/>
        </p:nvSpPr>
        <p:spPr>
          <a:xfrm>
            <a:off x="10075337" y="2505861"/>
            <a:ext cx="0" cy="416559"/>
          </a:xfrm>
          <a:custGeom>
            <a:avLst/>
            <a:gdLst/>
            <a:ahLst/>
            <a:cxnLst/>
            <a:rect l="l" t="t" r="r" b="b"/>
            <a:pathLst>
              <a:path h="416560">
                <a:moveTo>
                  <a:pt x="0" y="0"/>
                </a:moveTo>
                <a:lnTo>
                  <a:pt x="0" y="416039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 sz="1351" dirty="0">
              <a:latin typeface="Century Gothic" panose="020B0502020202020204" pitchFamily="34" charset="0"/>
            </a:endParaRPr>
          </a:p>
        </p:txBody>
      </p:sp>
      <p:sp>
        <p:nvSpPr>
          <p:cNvPr id="22" name="Symbol zastępczy stopki 3">
            <a:extLst>
              <a:ext uri="{FF2B5EF4-FFF2-40B4-BE49-F238E27FC236}">
                <a16:creationId xmlns:a16="http://schemas.microsoft.com/office/drawing/2014/main" id="{C09ABEE6-9EC1-4BFE-8DE9-80189C5C3D22}"/>
              </a:ext>
            </a:extLst>
          </p:cNvPr>
          <p:cNvSpPr txBox="1">
            <a:spLocks/>
          </p:cNvSpPr>
          <p:nvPr/>
        </p:nvSpPr>
        <p:spPr>
          <a:xfrm>
            <a:off x="1793132" y="6368851"/>
            <a:ext cx="5678165" cy="33275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70"/>
            <a:endParaRPr lang="en-US" sz="1067" dirty="0">
              <a:solidFill>
                <a:schemeClr val="bg1"/>
              </a:solidFill>
              <a:latin typeface="Century Gothic"/>
            </a:endParaRPr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D8D65900-DAF6-927D-A724-C649A4F85267}"/>
              </a:ext>
            </a:extLst>
          </p:cNvPr>
          <p:cNvSpPr txBox="1">
            <a:spLocks/>
          </p:cNvSpPr>
          <p:nvPr/>
        </p:nvSpPr>
        <p:spPr>
          <a:xfrm>
            <a:off x="-1144241" y="230229"/>
            <a:ext cx="8838946" cy="14448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rgbClr val="CBA052"/>
                </a:solidFill>
                <a:latin typeface="Century Gothic"/>
                <a:ea typeface="+mn-ea"/>
                <a:cs typeface="Century Gothic"/>
              </a:defRPr>
            </a:lvl1pPr>
            <a:lvl2pPr marL="609585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667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219170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828754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438339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3047924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4000" dirty="0">
                <a:ln>
                  <a:solidFill>
                    <a:schemeClr val="tx1"/>
                  </a:solidFill>
                </a:ln>
              </a:rPr>
              <a:t>Przewozimy 2 miliony </a:t>
            </a:r>
          </a:p>
          <a:p>
            <a:pPr algn="ctr"/>
            <a:r>
              <a:rPr lang="pl-PL" sz="4000" dirty="0">
                <a:ln>
                  <a:solidFill>
                    <a:schemeClr val="tx1"/>
                  </a:solidFill>
                </a:ln>
              </a:rPr>
              <a:t>Ludzi każdego dnia</a:t>
            </a:r>
            <a:endParaRPr lang="en-US" sz="4000" dirty="0">
              <a:ln>
                <a:solidFill>
                  <a:schemeClr val="tx1"/>
                </a:solidFill>
              </a:ln>
            </a:endParaRPr>
          </a:p>
        </p:txBody>
      </p:sp>
      <p:cxnSp>
        <p:nvCxnSpPr>
          <p:cNvPr id="4" name="Connecteur droit 66">
            <a:extLst>
              <a:ext uri="{FF2B5EF4-FFF2-40B4-BE49-F238E27FC236}">
                <a16:creationId xmlns:a16="http://schemas.microsoft.com/office/drawing/2014/main" id="{1B028D39-4C6C-06EB-77AF-0C0EBEEC321E}"/>
              </a:ext>
            </a:extLst>
          </p:cNvPr>
          <p:cNvCxnSpPr/>
          <p:nvPr/>
        </p:nvCxnSpPr>
        <p:spPr>
          <a:xfrm>
            <a:off x="638400" y="6120747"/>
            <a:ext cx="10944000" cy="0"/>
          </a:xfrm>
          <a:prstGeom prst="line">
            <a:avLst/>
          </a:prstGeom>
          <a:ln>
            <a:solidFill>
              <a:srgbClr val="CBA05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Picture 29">
            <a:extLst>
              <a:ext uri="{FF2B5EF4-FFF2-40B4-BE49-F238E27FC236}">
                <a16:creationId xmlns:a16="http://schemas.microsoft.com/office/drawing/2014/main" id="{F23A0B96-2B96-4F6A-B001-D14AA30EC3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6324599"/>
            <a:ext cx="1016927" cy="33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47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rgbClr val="FDFDFD"/>
            </a:gs>
            <a:gs pos="0">
              <a:schemeClr val="bg2">
                <a:alpha val="38000"/>
                <a:lumMod val="99000"/>
              </a:schemeClr>
            </a:gs>
            <a:gs pos="100000">
              <a:schemeClr val="bg1">
                <a:alpha val="32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 1">
            <a:extLst>
              <a:ext uri="{FF2B5EF4-FFF2-40B4-BE49-F238E27FC236}">
                <a16:creationId xmlns:a16="http://schemas.microsoft.com/office/drawing/2014/main" id="{3101040D-D0CD-4007-932B-F027CBB5A9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15125"/>
            <a:ext cx="12431997" cy="6973125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955CD9-E713-4975-942E-CD656813C72A}"/>
              </a:ext>
            </a:extLst>
          </p:cNvPr>
          <p:cNvSpPr txBox="1">
            <a:spLocks/>
          </p:cNvSpPr>
          <p:nvPr/>
        </p:nvSpPr>
        <p:spPr>
          <a:xfrm>
            <a:off x="12294" y="-102872"/>
            <a:ext cx="12431997" cy="6960872"/>
          </a:xfrm>
          <a:prstGeom prst="rect">
            <a:avLst/>
          </a:prstGeom>
          <a:solidFill>
            <a:schemeClr val="tx1">
              <a:alpha val="46000"/>
            </a:schemeClr>
          </a:solidFill>
        </p:spPr>
        <p:txBody>
          <a:bodyPr vert="horz" lIns="121920" tIns="60960" rIns="121920" bIns="60960" rtlCol="0">
            <a:normAutofit/>
          </a:bodyPr>
          <a:lstStyle>
            <a:lvl1pPr marL="342892" indent="-342892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31" indent="-285743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2972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1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160" indent="-228594" algn="l" defTabSz="457189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348" indent="-228594" algn="l" defTabSz="457189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5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67"/>
              <a:t>  </a:t>
            </a:r>
          </a:p>
        </p:txBody>
      </p:sp>
      <p:sp>
        <p:nvSpPr>
          <p:cNvPr id="6" name="Rectangle 36">
            <a:extLst>
              <a:ext uri="{FF2B5EF4-FFF2-40B4-BE49-F238E27FC236}">
                <a16:creationId xmlns:a16="http://schemas.microsoft.com/office/drawing/2014/main" id="{47711D14-1D86-210B-19C6-2C8A14244C43}"/>
              </a:ext>
            </a:extLst>
          </p:cNvPr>
          <p:cNvSpPr/>
          <p:nvPr/>
        </p:nvSpPr>
        <p:spPr>
          <a:xfrm rot="10800000">
            <a:off x="-12294" y="-102873"/>
            <a:ext cx="12456585" cy="6960869"/>
          </a:xfrm>
          <a:prstGeom prst="rect">
            <a:avLst/>
          </a:prstGeom>
          <a:gradFill>
            <a:gsLst>
              <a:gs pos="14000">
                <a:schemeClr val="bg1"/>
              </a:gs>
              <a:gs pos="86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44" name="Connecteur droit 66">
            <a:extLst>
              <a:ext uri="{FF2B5EF4-FFF2-40B4-BE49-F238E27FC236}">
                <a16:creationId xmlns:a16="http://schemas.microsoft.com/office/drawing/2014/main" id="{164E5129-A9B2-4186-8B4A-8B0EB76A0404}"/>
              </a:ext>
            </a:extLst>
          </p:cNvPr>
          <p:cNvCxnSpPr/>
          <p:nvPr/>
        </p:nvCxnSpPr>
        <p:spPr>
          <a:xfrm>
            <a:off x="638400" y="6120747"/>
            <a:ext cx="10944000" cy="0"/>
          </a:xfrm>
          <a:prstGeom prst="line">
            <a:avLst/>
          </a:prstGeom>
          <a:ln>
            <a:solidFill>
              <a:srgbClr val="CBA05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5" name="Picture 3" descr="OTIS_2017_White.png">
            <a:hlinkClick r:id="" action="ppaction://noaction"/>
            <a:extLst>
              <a:ext uri="{FF2B5EF4-FFF2-40B4-BE49-F238E27FC236}">
                <a16:creationId xmlns:a16="http://schemas.microsoft.com/office/drawing/2014/main" id="{55EBEA7F-0890-4E92-99CD-5909EA8AC7E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657" y="6310909"/>
            <a:ext cx="1010331" cy="329657"/>
          </a:xfrm>
          <a:prstGeom prst="rect">
            <a:avLst/>
          </a:prstGeom>
        </p:spPr>
      </p:pic>
      <p:sp>
        <p:nvSpPr>
          <p:cNvPr id="46" name="Media Placeholder 7">
            <a:extLst>
              <a:ext uri="{FF2B5EF4-FFF2-40B4-BE49-F238E27FC236}">
                <a16:creationId xmlns:a16="http://schemas.microsoft.com/office/drawing/2014/main" id="{7F0825BD-C556-43C8-9626-A65F2726A191}"/>
              </a:ext>
            </a:extLst>
          </p:cNvPr>
          <p:cNvSpPr txBox="1">
            <a:spLocks/>
          </p:cNvSpPr>
          <p:nvPr/>
        </p:nvSpPr>
        <p:spPr>
          <a:xfrm>
            <a:off x="10856171" y="1259537"/>
            <a:ext cx="770108" cy="3657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 </a:t>
            </a:r>
          </a:p>
        </p:txBody>
      </p:sp>
      <p:pic>
        <p:nvPicPr>
          <p:cNvPr id="2" name="ELISHA CRYSTAL INVENTOR DAY 22 FINAL_CLEAN (1)">
            <a:hlinkClick r:id="" action="ppaction://media"/>
            <a:extLst>
              <a:ext uri="{FF2B5EF4-FFF2-40B4-BE49-F238E27FC236}">
                <a16:creationId xmlns:a16="http://schemas.microsoft.com/office/drawing/2014/main" id="{18F1F5F1-8803-4324-A9E3-BF83C5D462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9838" y="1467987"/>
            <a:ext cx="4517010" cy="4517010"/>
          </a:xfrm>
          <a:prstGeom prst="rect">
            <a:avLst/>
          </a:prstGeom>
        </p:spPr>
      </p:pic>
      <p:sp>
        <p:nvSpPr>
          <p:cNvPr id="48" name="Symbol zastępczy zawartości 4">
            <a:extLst>
              <a:ext uri="{FF2B5EF4-FFF2-40B4-BE49-F238E27FC236}">
                <a16:creationId xmlns:a16="http://schemas.microsoft.com/office/drawing/2014/main" id="{02F493D0-75B9-4929-8574-0A127F511688}"/>
              </a:ext>
            </a:extLst>
          </p:cNvPr>
          <p:cNvSpPr txBox="1">
            <a:spLocks/>
          </p:cNvSpPr>
          <p:nvPr/>
        </p:nvSpPr>
        <p:spPr>
          <a:xfrm>
            <a:off x="4927601" y="1467986"/>
            <a:ext cx="7504396" cy="4665011"/>
          </a:xfrm>
          <a:prstGeom prst="rect">
            <a:avLst/>
          </a:prstGeom>
          <a:solidFill>
            <a:schemeClr val="accent1">
              <a:alpha val="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121920" tIns="60960" rIns="121920" bIns="60960" rtlCol="0" anchor="ctr">
            <a:normAutofit fontScale="92500" lnSpcReduction="10000"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3600" b="0" i="0" kern="1200">
                <a:solidFill>
                  <a:srgbClr val="F65275"/>
                </a:solidFill>
                <a:latin typeface="Georgia"/>
                <a:ea typeface="+mn-ea"/>
                <a:cs typeface="Georgia"/>
              </a:defRPr>
            </a:lvl1pPr>
            <a:lvl2pPr marL="457189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378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132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b="1" dirty="0" err="1">
                <a:solidFill>
                  <a:schemeClr val="tx1"/>
                </a:solidFill>
                <a:latin typeface="+mn-lt"/>
              </a:rPr>
              <a:t>Elisha</a:t>
            </a:r>
            <a:r>
              <a:rPr lang="pl-PL" sz="2400" b="1" dirty="0">
                <a:solidFill>
                  <a:schemeClr val="tx1"/>
                </a:solidFill>
                <a:latin typeface="+mn-lt"/>
              </a:rPr>
              <a:t> Graves Otis </a:t>
            </a:r>
            <a:r>
              <a:rPr lang="pl-PL" sz="2400" dirty="0">
                <a:solidFill>
                  <a:schemeClr val="tx1"/>
                </a:solidFill>
                <a:latin typeface="+mn-lt"/>
              </a:rPr>
              <a:t>– amerykański konstruktor pierwszego sprawnie funkcjonującego dźwigu osobowego zabezpieczonego przed skutkami zerwania się liny.</a:t>
            </a:r>
          </a:p>
          <a:p>
            <a:r>
              <a:rPr lang="pl-PL" sz="2400" dirty="0">
                <a:solidFill>
                  <a:schemeClr val="tx1"/>
                </a:solidFill>
                <a:latin typeface="+mn-lt"/>
              </a:rPr>
              <a:t>Wynalazek zaprezentował na Wystawie </a:t>
            </a:r>
            <a:r>
              <a:rPr lang="pl-PL" sz="2400">
                <a:solidFill>
                  <a:schemeClr val="tx1"/>
                </a:solidFill>
                <a:latin typeface="+mn-lt"/>
              </a:rPr>
              <a:t>Światowej </a:t>
            </a:r>
          </a:p>
          <a:p>
            <a:r>
              <a:rPr lang="pl-PL" sz="2400" b="1">
                <a:solidFill>
                  <a:schemeClr val="tx1"/>
                </a:solidFill>
                <a:latin typeface="+mn-lt"/>
              </a:rPr>
              <a:t>w </a:t>
            </a:r>
            <a:r>
              <a:rPr lang="pl-PL" sz="2400" b="1" dirty="0">
                <a:solidFill>
                  <a:schemeClr val="tx1"/>
                </a:solidFill>
                <a:latin typeface="+mn-lt"/>
              </a:rPr>
              <a:t>1853 r</a:t>
            </a:r>
            <a:r>
              <a:rPr lang="pl-PL" sz="2400" dirty="0">
                <a:solidFill>
                  <a:schemeClr val="tx1"/>
                </a:solidFill>
                <a:latin typeface="+mn-lt"/>
              </a:rPr>
              <a:t>.,  w tym roku sprzedał także swoje pierwsze bezpieczne dźwigi. Gdy system unoszenia dźwigu zawodził, kabina automatycznie zatrzymywała się, zanim osiągnęła dno szybu (podszybie).</a:t>
            </a:r>
          </a:p>
          <a:p>
            <a:r>
              <a:rPr lang="pl-PL" sz="2400" b="1" dirty="0">
                <a:solidFill>
                  <a:schemeClr val="tx1"/>
                </a:solidFill>
                <a:latin typeface="+mn-lt"/>
              </a:rPr>
              <a:t>Wynaleziony</a:t>
            </a:r>
            <a:r>
              <a:rPr lang="pl-PL" sz="2400" dirty="0">
                <a:solidFill>
                  <a:schemeClr val="tx1"/>
                </a:solidFill>
                <a:latin typeface="+mn-lt"/>
              </a:rPr>
              <a:t> przez niego </a:t>
            </a:r>
            <a:r>
              <a:rPr lang="pl-PL" sz="2400" b="1" dirty="0">
                <a:solidFill>
                  <a:schemeClr val="tx1"/>
                </a:solidFill>
                <a:latin typeface="+mn-lt"/>
              </a:rPr>
              <a:t>chwytacz bezpieczeństwa</a:t>
            </a:r>
            <a:r>
              <a:rPr lang="pl-PL" sz="2400" dirty="0">
                <a:solidFill>
                  <a:schemeClr val="tx1"/>
                </a:solidFill>
                <a:latin typeface="+mn-lt"/>
              </a:rPr>
              <a:t>, który mógł utrzymać kabinę dźwigu w szybie na wypadek pęknięcia liny, na zawsze zrewolucjonizował sposób, w jaki poruszmy się w budynkach.</a:t>
            </a:r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A7651769-6603-8B73-A695-F24E19F7FAFF}"/>
              </a:ext>
            </a:extLst>
          </p:cNvPr>
          <p:cNvSpPr txBox="1">
            <a:spLocks/>
          </p:cNvSpPr>
          <p:nvPr/>
        </p:nvSpPr>
        <p:spPr>
          <a:xfrm>
            <a:off x="684657" y="16042"/>
            <a:ext cx="10941622" cy="10772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rgbClr val="CBA052"/>
                </a:solidFill>
                <a:latin typeface="Century Gothic"/>
                <a:ea typeface="+mn-ea"/>
                <a:cs typeface="Century Gothic"/>
              </a:defRPr>
            </a:lvl1pPr>
            <a:lvl2pPr marL="609585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667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219170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828754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438339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3047924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4400" dirty="0">
                <a:ln>
                  <a:solidFill>
                    <a:schemeClr val="tx1"/>
                  </a:solidFill>
                </a:ln>
              </a:rPr>
              <a:t>Tak zaczęła się nasza historia</a:t>
            </a:r>
            <a:endParaRPr lang="en-US" sz="4400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17261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A05502FC-9B0A-96F6-EC4E-FE954E9F0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2" y="-2"/>
            <a:ext cx="8157682" cy="6114721"/>
          </a:xfrm>
          <a:prstGeom prst="rect">
            <a:avLst/>
          </a:prstGeom>
        </p:spPr>
      </p:pic>
      <p:sp>
        <p:nvSpPr>
          <p:cNvPr id="3" name="Rectangle 36">
            <a:extLst>
              <a:ext uri="{FF2B5EF4-FFF2-40B4-BE49-F238E27FC236}">
                <a16:creationId xmlns:a16="http://schemas.microsoft.com/office/drawing/2014/main" id="{C8584E3E-F34A-4A8B-4510-4A73201F7747}"/>
              </a:ext>
            </a:extLst>
          </p:cNvPr>
          <p:cNvSpPr/>
          <p:nvPr/>
        </p:nvSpPr>
        <p:spPr>
          <a:xfrm rot="10800000">
            <a:off x="224589" y="-5"/>
            <a:ext cx="8251590" cy="6114723"/>
          </a:xfrm>
          <a:prstGeom prst="rect">
            <a:avLst/>
          </a:prstGeom>
          <a:gradFill>
            <a:gsLst>
              <a:gs pos="13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>
            <a:hlinkClick r:id="" action="ppaction://noaction"/>
          </p:cNvPr>
          <p:cNvSpPr/>
          <p:nvPr/>
        </p:nvSpPr>
        <p:spPr>
          <a:xfrm>
            <a:off x="523200" y="6192253"/>
            <a:ext cx="1257608" cy="58821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445DFB55-EB6F-49F1-80D7-889E339AFBC2}"/>
              </a:ext>
            </a:extLst>
          </p:cNvPr>
          <p:cNvSpPr txBox="1"/>
          <p:nvPr/>
        </p:nvSpPr>
        <p:spPr>
          <a:xfrm>
            <a:off x="6095999" y="1536173"/>
            <a:ext cx="587141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buClr>
                <a:srgbClr val="CBA052"/>
              </a:buClr>
              <a:buSzPct val="60000"/>
            </a:pPr>
            <a:r>
              <a:rPr lang="pl-PL" sz="2400" dirty="0">
                <a:solidFill>
                  <a:srgbClr val="041E42"/>
                </a:solidFill>
              </a:rPr>
              <a:t>W obliczu wyzwań związanych z coraz bardziej zróżnicowanym społeczeństwem, stawiamy sobie za cel tworzenie przestrzeni, która jest dostępna dla wszystkich. Starzejące się społeczeństwo oraz osoby z niepełnosprawnościami potrzebują specjalnej troski i wsparcia, aby ich codzienne życie było pełne komfortu i niezależności.</a:t>
            </a:r>
          </a:p>
        </p:txBody>
      </p:sp>
      <p:sp>
        <p:nvSpPr>
          <p:cNvPr id="19" name="Media Placeholder 7">
            <a:extLst>
              <a:ext uri="{FF2B5EF4-FFF2-40B4-BE49-F238E27FC236}">
                <a16:creationId xmlns:a16="http://schemas.microsoft.com/office/drawing/2014/main" id="{B21F3684-4268-4FD4-A5AD-A07B9DA8BB79}"/>
              </a:ext>
            </a:extLst>
          </p:cNvPr>
          <p:cNvSpPr txBox="1">
            <a:spLocks/>
          </p:cNvSpPr>
          <p:nvPr/>
        </p:nvSpPr>
        <p:spPr>
          <a:xfrm>
            <a:off x="10631085" y="1275492"/>
            <a:ext cx="770108" cy="36576"/>
          </a:xfrm>
          <a:prstGeom prst="rect">
            <a:avLst/>
          </a:prstGeom>
          <a:solidFill>
            <a:srgbClr val="CBA052"/>
          </a:solidFill>
          <a:ln>
            <a:solidFill>
              <a:srgbClr val="CBA052"/>
            </a:solidFill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>
              <a:buClr>
                <a:srgbClr val="CBA052"/>
              </a:buClr>
            </a:pPr>
            <a:r>
              <a:rPr lang="en-US" sz="1600">
                <a:solidFill>
                  <a:srgbClr val="041E42"/>
                </a:solidFill>
              </a:rPr>
              <a:t> </a:t>
            </a:r>
          </a:p>
        </p:txBody>
      </p:sp>
      <p:sp>
        <p:nvSpPr>
          <p:cNvPr id="7" name="Espace réservé du texte 3">
            <a:extLst>
              <a:ext uri="{FF2B5EF4-FFF2-40B4-BE49-F238E27FC236}">
                <a16:creationId xmlns:a16="http://schemas.microsoft.com/office/drawing/2014/main" id="{26BE89C4-EEF3-A7C2-1D12-FD3A05BBAB81}"/>
              </a:ext>
            </a:extLst>
          </p:cNvPr>
          <p:cNvSpPr txBox="1">
            <a:spLocks/>
          </p:cNvSpPr>
          <p:nvPr/>
        </p:nvSpPr>
        <p:spPr>
          <a:xfrm>
            <a:off x="1555131" y="77536"/>
            <a:ext cx="10254983" cy="97385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  <a:scene3d>
              <a:camera prst="orthographicFront"/>
              <a:lightRig rig="threePt" dir="t"/>
            </a:scene3d>
            <a:sp3d contourW="63500">
              <a:contourClr>
                <a:schemeClr val="tx1"/>
              </a:contourClr>
            </a:sp3d>
          </a:bodyPr>
          <a:lstStyle>
            <a:lvl1pPr marL="0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rgbClr val="CBA052"/>
                </a:solidFill>
                <a:latin typeface="Century Gothic"/>
                <a:ea typeface="+mn-ea"/>
                <a:cs typeface="Century Gothic"/>
              </a:defRPr>
            </a:lvl1pPr>
            <a:lvl2pPr marL="609585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667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219170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828754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438339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3047924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4400" dirty="0">
                <a:ln w="9525">
                  <a:solidFill>
                    <a:schemeClr val="accent1">
                      <a:alpha val="75000"/>
                    </a:schemeClr>
                  </a:solidFill>
                </a:ln>
              </a:rPr>
              <a:t>Tworzymy przestrzeń bez ograniczeń</a:t>
            </a:r>
            <a:endParaRPr lang="en-US" sz="4400" dirty="0">
              <a:ln w="9525">
                <a:solidFill>
                  <a:schemeClr val="accent1">
                    <a:alpha val="75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986605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B547ECEF-39F9-D822-13E1-2879E7E92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00" y="0"/>
            <a:ext cx="9188604" cy="6125736"/>
          </a:xfrm>
          <a:prstGeom prst="rect">
            <a:avLst/>
          </a:prstGeom>
        </p:spPr>
      </p:pic>
      <p:sp>
        <p:nvSpPr>
          <p:cNvPr id="5" name="Rectangle 36">
            <a:extLst>
              <a:ext uri="{FF2B5EF4-FFF2-40B4-BE49-F238E27FC236}">
                <a16:creationId xmlns:a16="http://schemas.microsoft.com/office/drawing/2014/main" id="{86A6CD5E-B4D1-9BFE-B544-A8AB80FDC599}"/>
              </a:ext>
            </a:extLst>
          </p:cNvPr>
          <p:cNvSpPr/>
          <p:nvPr/>
        </p:nvSpPr>
        <p:spPr>
          <a:xfrm>
            <a:off x="-1" y="-2588"/>
            <a:ext cx="9690101" cy="6125736"/>
          </a:xfrm>
          <a:prstGeom prst="rect">
            <a:avLst/>
          </a:prstGeom>
          <a:gradFill>
            <a:gsLst>
              <a:gs pos="33000">
                <a:schemeClr val="bg1"/>
              </a:gs>
              <a:gs pos="76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cxnSp>
        <p:nvCxnSpPr>
          <p:cNvPr id="17" name="Straight Connector 14">
            <a:extLst>
              <a:ext uri="{FF2B5EF4-FFF2-40B4-BE49-F238E27FC236}">
                <a16:creationId xmlns:a16="http://schemas.microsoft.com/office/drawing/2014/main" id="{9FD87C2A-79E7-4193-922D-35FE68DFB212}"/>
              </a:ext>
            </a:extLst>
          </p:cNvPr>
          <p:cNvCxnSpPr/>
          <p:nvPr/>
        </p:nvCxnSpPr>
        <p:spPr>
          <a:xfrm flipH="1">
            <a:off x="609600" y="6126164"/>
            <a:ext cx="10972800" cy="0"/>
          </a:xfrm>
          <a:prstGeom prst="line">
            <a:avLst/>
          </a:prstGeom>
          <a:ln>
            <a:solidFill>
              <a:srgbClr val="CBA05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Media Placeholder 7">
            <a:extLst>
              <a:ext uri="{FF2B5EF4-FFF2-40B4-BE49-F238E27FC236}">
                <a16:creationId xmlns:a16="http://schemas.microsoft.com/office/drawing/2014/main" id="{B21F3684-4268-4FD4-A5AD-A07B9DA8BB79}"/>
              </a:ext>
            </a:extLst>
          </p:cNvPr>
          <p:cNvSpPr txBox="1">
            <a:spLocks/>
          </p:cNvSpPr>
          <p:nvPr/>
        </p:nvSpPr>
        <p:spPr>
          <a:xfrm>
            <a:off x="458385" y="1319719"/>
            <a:ext cx="770108" cy="36576"/>
          </a:xfrm>
          <a:prstGeom prst="rect">
            <a:avLst/>
          </a:prstGeom>
          <a:solidFill>
            <a:srgbClr val="CBA052"/>
          </a:solidFill>
          <a:ln>
            <a:solidFill>
              <a:srgbClr val="CBA052"/>
            </a:solidFill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>
              <a:buClr>
                <a:srgbClr val="CBA052"/>
              </a:buClr>
            </a:pPr>
            <a:r>
              <a:rPr lang="en-US" sz="1600">
                <a:solidFill>
                  <a:srgbClr val="041E42"/>
                </a:solidFill>
              </a:rPr>
              <a:t> </a:t>
            </a:r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445DFB55-EB6F-49F1-80D7-889E339AFBC2}"/>
              </a:ext>
            </a:extLst>
          </p:cNvPr>
          <p:cNvSpPr txBox="1"/>
          <p:nvPr/>
        </p:nvSpPr>
        <p:spPr>
          <a:xfrm>
            <a:off x="301752" y="1477564"/>
            <a:ext cx="58098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buClr>
                <a:srgbClr val="CBA052"/>
              </a:buClr>
              <a:buSzPct val="60000"/>
            </a:pPr>
            <a:r>
              <a:rPr lang="pl-PL" sz="24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Wspólnie z naszym zespołem ekspertów i w duchu współpracy, podejmujemy się zadania przekształcenia przestrzeni w miejsce, w którym brak barier jest normą, a dostępność jest priorytetem. Program Dostępność </a:t>
            </a:r>
            <a:r>
              <a:rPr lang="pl-PL" sz="2400" kern="1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pl-PL" sz="2400" kern="1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lus to nie tylko modernizacja lub dobudowa windy w istniejących budynkach, ale także kompleksowe wsparcie na każdym etapie procesu.</a:t>
            </a:r>
          </a:p>
          <a:p>
            <a:pPr defTabSz="609585">
              <a:buClr>
                <a:srgbClr val="CBA052"/>
              </a:buClr>
              <a:buSzPct val="60000"/>
            </a:pPr>
            <a:endParaRPr lang="pl-PL" sz="2400" dirty="0">
              <a:solidFill>
                <a:srgbClr val="041E42"/>
              </a:solidFill>
            </a:endParaRPr>
          </a:p>
        </p:txBody>
      </p:sp>
      <p:sp>
        <p:nvSpPr>
          <p:cNvPr id="7" name="Espace réservé du texte 3">
            <a:extLst>
              <a:ext uri="{FF2B5EF4-FFF2-40B4-BE49-F238E27FC236}">
                <a16:creationId xmlns:a16="http://schemas.microsoft.com/office/drawing/2014/main" id="{175C72C9-D7DF-DB67-2194-80E8F76E8176}"/>
              </a:ext>
            </a:extLst>
          </p:cNvPr>
          <p:cNvSpPr txBox="1">
            <a:spLocks/>
          </p:cNvSpPr>
          <p:nvPr/>
        </p:nvSpPr>
        <p:spPr>
          <a:xfrm>
            <a:off x="640778" y="-27988"/>
            <a:ext cx="10941622" cy="10772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rgbClr val="CBA052"/>
                </a:solidFill>
                <a:latin typeface="Century Gothic"/>
                <a:ea typeface="+mn-ea"/>
                <a:cs typeface="Century Gothic"/>
              </a:defRPr>
            </a:lvl1pPr>
            <a:lvl2pPr marL="609585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667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219170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828754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438339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3047924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4400" dirty="0">
                <a:ln>
                  <a:solidFill>
                    <a:schemeClr val="tx1"/>
                  </a:solidFill>
                </a:ln>
              </a:rPr>
              <a:t>W czym pomagamy ?</a:t>
            </a:r>
            <a:endParaRPr lang="en-US" sz="44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" name="Rectangle 5">
            <a:hlinkClick r:id="" action="ppaction://noaction"/>
          </p:cNvPr>
          <p:cNvSpPr/>
          <p:nvPr/>
        </p:nvSpPr>
        <p:spPr>
          <a:xfrm>
            <a:off x="10323607" y="6187675"/>
            <a:ext cx="1257608" cy="58821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191965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>
            <a:extLst>
              <a:ext uri="{FF2B5EF4-FFF2-40B4-BE49-F238E27FC236}">
                <a16:creationId xmlns:a16="http://schemas.microsoft.com/office/drawing/2014/main" id="{24980761-85F8-CF86-EE76-62445CB00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09557" y="0"/>
            <a:ext cx="8672284" cy="6857999"/>
          </a:xfrm>
          <a:prstGeom prst="rect">
            <a:avLst/>
          </a:prstGeom>
          <a:gradFill>
            <a:gsLst>
              <a:gs pos="0">
                <a:schemeClr val="bg2">
                  <a:alpha val="38000"/>
                  <a:lumMod val="99000"/>
                </a:schemeClr>
              </a:gs>
              <a:gs pos="100000">
                <a:schemeClr val="bg1">
                  <a:alpha val="32000"/>
                </a:schemeClr>
              </a:gs>
            </a:gsLst>
            <a:lin ang="2700000" scaled="1"/>
          </a:gradFill>
          <a:ln>
            <a:noFill/>
          </a:ln>
          <a:effectLst>
            <a:outerShdw blurRad="38100" dist="50800" dir="5400000" algn="ctr" rotWithShape="0">
              <a:srgbClr val="000000">
                <a:alpha val="17000"/>
              </a:srgbClr>
            </a:outerShdw>
          </a:effectLst>
        </p:spPr>
      </p:pic>
      <p:sp>
        <p:nvSpPr>
          <p:cNvPr id="3" name="Rectangle 36">
            <a:extLst>
              <a:ext uri="{FF2B5EF4-FFF2-40B4-BE49-F238E27FC236}">
                <a16:creationId xmlns:a16="http://schemas.microsoft.com/office/drawing/2014/main" id="{336F8BCA-B75B-9890-1F9E-135BA1B3B7FE}"/>
              </a:ext>
            </a:extLst>
          </p:cNvPr>
          <p:cNvSpPr/>
          <p:nvPr/>
        </p:nvSpPr>
        <p:spPr>
          <a:xfrm>
            <a:off x="3445826" y="0"/>
            <a:ext cx="8672284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2000">
                <a:srgbClr val="FFFFFF"/>
              </a:gs>
              <a:gs pos="66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Rectangle 5">
            <a:hlinkClick r:id="" action="ppaction://noaction"/>
          </p:cNvPr>
          <p:cNvSpPr/>
          <p:nvPr/>
        </p:nvSpPr>
        <p:spPr>
          <a:xfrm>
            <a:off x="523200" y="6192253"/>
            <a:ext cx="1257608" cy="58821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445DFB55-EB6F-49F1-80D7-889E339AFBC2}"/>
              </a:ext>
            </a:extLst>
          </p:cNvPr>
          <p:cNvSpPr txBox="1"/>
          <p:nvPr/>
        </p:nvSpPr>
        <p:spPr>
          <a:xfrm>
            <a:off x="321330" y="1663737"/>
            <a:ext cx="633092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buClr>
                <a:srgbClr val="CBA052"/>
              </a:buClr>
              <a:buSzPct val="60000"/>
            </a:pPr>
            <a:r>
              <a:rPr lang="pl-PL" sz="2400" dirty="0">
                <a:solidFill>
                  <a:srgbClr val="041E42"/>
                </a:solidFill>
                <a:latin typeface="+mj-lt"/>
                <a:cs typeface="Calibri" panose="020F0502020204030204" pitchFamily="34" charset="0"/>
              </a:rPr>
              <a:t>Zrozumienie potrzeb naszego społeczeństwa skłoniło nas do podjęcia działania. Program Dostępność Plus to nasza odpowiedź na rosnące wyzwania związane z barierami architektonicznymi. Naszym celem jest zapewnienie sprawnego funkcjonowania w każdym budynku oraz umożliwienie dostępu do wszystkich pięter dla osób starszych, niepełnosprawnych czy z ograniczoną mobilnością.</a:t>
            </a:r>
          </a:p>
        </p:txBody>
      </p:sp>
      <p:cxnSp>
        <p:nvCxnSpPr>
          <p:cNvPr id="17" name="Straight Connector 14">
            <a:extLst>
              <a:ext uri="{FF2B5EF4-FFF2-40B4-BE49-F238E27FC236}">
                <a16:creationId xmlns:a16="http://schemas.microsoft.com/office/drawing/2014/main" id="{9FD87C2A-79E7-4193-922D-35FE68DFB212}"/>
              </a:ext>
            </a:extLst>
          </p:cNvPr>
          <p:cNvCxnSpPr/>
          <p:nvPr/>
        </p:nvCxnSpPr>
        <p:spPr>
          <a:xfrm flipH="1">
            <a:off x="609600" y="6126164"/>
            <a:ext cx="10972800" cy="0"/>
          </a:xfrm>
          <a:prstGeom prst="line">
            <a:avLst/>
          </a:prstGeom>
          <a:ln>
            <a:solidFill>
              <a:srgbClr val="CBA05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Media Placeholder 7">
            <a:extLst>
              <a:ext uri="{FF2B5EF4-FFF2-40B4-BE49-F238E27FC236}">
                <a16:creationId xmlns:a16="http://schemas.microsoft.com/office/drawing/2014/main" id="{B21F3684-4268-4FD4-A5AD-A07B9DA8BB79}"/>
              </a:ext>
            </a:extLst>
          </p:cNvPr>
          <p:cNvSpPr txBox="1">
            <a:spLocks/>
          </p:cNvSpPr>
          <p:nvPr/>
        </p:nvSpPr>
        <p:spPr>
          <a:xfrm>
            <a:off x="610785" y="1319719"/>
            <a:ext cx="770108" cy="36576"/>
          </a:xfrm>
          <a:prstGeom prst="rect">
            <a:avLst/>
          </a:prstGeom>
          <a:solidFill>
            <a:srgbClr val="CBA052"/>
          </a:solidFill>
          <a:ln>
            <a:solidFill>
              <a:srgbClr val="CBA052"/>
            </a:solidFill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>
              <a:buClr>
                <a:srgbClr val="CBA052"/>
              </a:buClr>
            </a:pPr>
            <a:r>
              <a:rPr lang="en-US" sz="1600">
                <a:solidFill>
                  <a:srgbClr val="041E42"/>
                </a:solidFill>
              </a:rPr>
              <a:t>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E3D1BEB-0F6B-D630-14F4-CE2CE8DF9EB1}"/>
              </a:ext>
            </a:extLst>
          </p:cNvPr>
          <p:cNvSpPr txBox="1">
            <a:spLocks/>
          </p:cNvSpPr>
          <p:nvPr/>
        </p:nvSpPr>
        <p:spPr>
          <a:xfrm>
            <a:off x="73891" y="455412"/>
            <a:ext cx="8635769" cy="6397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rgbClr val="CBA052"/>
                </a:solidFill>
                <a:latin typeface="Century Gothic"/>
                <a:ea typeface="+mn-ea"/>
                <a:cs typeface="Century Gothic"/>
              </a:defRPr>
            </a:lvl1pPr>
            <a:lvl2pPr marL="609585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667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219170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828754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438339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3047924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3200" dirty="0">
                <a:ln w="6350">
                  <a:solidFill>
                    <a:schemeClr val="accent1">
                      <a:alpha val="98000"/>
                    </a:schemeClr>
                  </a:solidFill>
                </a:ln>
              </a:rPr>
              <a:t>Razem do celu</a:t>
            </a:r>
            <a:endParaRPr lang="en-US" sz="3200" dirty="0">
              <a:ln w="6350">
                <a:solidFill>
                  <a:schemeClr val="accent1">
                    <a:alpha val="98000"/>
                  </a:schemeClr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589866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C4FB51BA-6492-9F95-151D-F86A8E4ABF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94800" cy="6097820"/>
          </a:xfrm>
          <a:prstGeom prst="rect">
            <a:avLst/>
          </a:prstGeom>
          <a:effectLst/>
        </p:spPr>
      </p:pic>
      <p:sp>
        <p:nvSpPr>
          <p:cNvPr id="16" name="Rectangle 36">
            <a:extLst>
              <a:ext uri="{FF2B5EF4-FFF2-40B4-BE49-F238E27FC236}">
                <a16:creationId xmlns:a16="http://schemas.microsoft.com/office/drawing/2014/main" id="{CFCDFFFB-716C-BA36-0A27-5BA3D0C809A1}"/>
              </a:ext>
            </a:extLst>
          </p:cNvPr>
          <p:cNvSpPr/>
          <p:nvPr/>
        </p:nvSpPr>
        <p:spPr>
          <a:xfrm rot="10800000">
            <a:off x="2997200" y="0"/>
            <a:ext cx="6510170" cy="6828636"/>
          </a:xfrm>
          <a:prstGeom prst="rect">
            <a:avLst/>
          </a:prstGeom>
          <a:gradFill>
            <a:gsLst>
              <a:gs pos="7000">
                <a:schemeClr val="bg1"/>
              </a:gs>
              <a:gs pos="72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6" name="Rectangle 5">
            <a:hlinkClick r:id="" action="ppaction://noaction"/>
          </p:cNvPr>
          <p:cNvSpPr/>
          <p:nvPr/>
        </p:nvSpPr>
        <p:spPr>
          <a:xfrm>
            <a:off x="465518" y="6205310"/>
            <a:ext cx="1257608" cy="58821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445DFB55-EB6F-49F1-80D7-889E339AFBC2}"/>
              </a:ext>
            </a:extLst>
          </p:cNvPr>
          <p:cNvSpPr txBox="1"/>
          <p:nvPr/>
        </p:nvSpPr>
        <p:spPr>
          <a:xfrm>
            <a:off x="6096000" y="1582101"/>
            <a:ext cx="570723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000" b="1" dirty="0">
                <a:solidFill>
                  <a:srgbClr val="041E42">
                    <a:lumMod val="90000"/>
                    <a:lumOff val="10000"/>
                  </a:srgbClr>
                </a:solidFill>
                <a:latin typeface="Century Gothic"/>
              </a:rPr>
              <a:t>Telefon alarmowy – rozwiązania </a:t>
            </a:r>
            <a:r>
              <a:rPr lang="pl-PL" sz="2000" b="1" dirty="0" err="1">
                <a:solidFill>
                  <a:srgbClr val="041E42">
                    <a:lumMod val="90000"/>
                    <a:lumOff val="10000"/>
                  </a:srgbClr>
                </a:solidFill>
                <a:latin typeface="Century Gothic"/>
              </a:rPr>
              <a:t>Otis</a:t>
            </a:r>
            <a:r>
              <a:rPr lang="pl-PL" sz="2000" b="1" dirty="0">
                <a:solidFill>
                  <a:srgbClr val="041E42">
                    <a:lumMod val="90000"/>
                    <a:lumOff val="10000"/>
                  </a:srgbClr>
                </a:solidFill>
                <a:latin typeface="Century Gothic"/>
              </a:rPr>
              <a:t> Rem.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41E42">
                  <a:lumMod val="90000"/>
                  <a:lumOff val="1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2000" b="0" i="1" u="none" strike="noStrike" kern="1200" cap="none" spc="0" normalizeH="0" baseline="0" noProof="0" dirty="0">
              <a:ln>
                <a:noFill/>
              </a:ln>
              <a:solidFill>
                <a:srgbClr val="041E42">
                  <a:lumMod val="90000"/>
                  <a:lumOff val="1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41E42">
                    <a:lumMod val="90000"/>
                    <a:lumOff val="1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Połączenie głosowe jest bezpiecznym połączeniem między pasażerem, a firmą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41E42">
                    <a:lumMod val="90000"/>
                    <a:lumOff val="1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Otis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41E42">
                    <a:lumMod val="90000"/>
                    <a:lumOff val="1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 Połączenie jest inicjowane poprzez wciśnięcie żółtego przycisku, w które jest wyposażone urządzenie automatycznie wybierające numer do centrali. To urządzenie automatycznie identyfikuje położenie pasażera i przekazuje te informacje do </a:t>
            </a:r>
            <a:r>
              <a:rPr kumimoji="0" lang="pl-PL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41E42">
                    <a:lumMod val="90000"/>
                    <a:lumOff val="1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Otis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41E42">
                    <a:lumMod val="90000"/>
                    <a:lumOff val="1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Line.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41E42">
                  <a:lumMod val="90000"/>
                  <a:lumOff val="1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defTabSz="609585">
              <a:buClr>
                <a:srgbClr val="CBA052"/>
              </a:buClr>
              <a:buSzPct val="60000"/>
            </a:pPr>
            <a:endParaRPr lang="pl-PL" sz="2000" dirty="0">
              <a:solidFill>
                <a:srgbClr val="041E42"/>
              </a:solidFill>
            </a:endParaRPr>
          </a:p>
        </p:txBody>
      </p:sp>
      <p:cxnSp>
        <p:nvCxnSpPr>
          <p:cNvPr id="17" name="Straight Connector 14">
            <a:extLst>
              <a:ext uri="{FF2B5EF4-FFF2-40B4-BE49-F238E27FC236}">
                <a16:creationId xmlns:a16="http://schemas.microsoft.com/office/drawing/2014/main" id="{9FD87C2A-79E7-4193-922D-35FE68DFB212}"/>
              </a:ext>
            </a:extLst>
          </p:cNvPr>
          <p:cNvCxnSpPr/>
          <p:nvPr/>
        </p:nvCxnSpPr>
        <p:spPr>
          <a:xfrm flipH="1">
            <a:off x="609600" y="6126164"/>
            <a:ext cx="10972800" cy="0"/>
          </a:xfrm>
          <a:prstGeom prst="line">
            <a:avLst/>
          </a:prstGeom>
          <a:ln>
            <a:solidFill>
              <a:srgbClr val="CBA05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Media Placeholder 7">
            <a:extLst>
              <a:ext uri="{FF2B5EF4-FFF2-40B4-BE49-F238E27FC236}">
                <a16:creationId xmlns:a16="http://schemas.microsoft.com/office/drawing/2014/main" id="{B21F3684-4268-4FD4-A5AD-A07B9DA8BB79}"/>
              </a:ext>
            </a:extLst>
          </p:cNvPr>
          <p:cNvSpPr txBox="1">
            <a:spLocks/>
          </p:cNvSpPr>
          <p:nvPr/>
        </p:nvSpPr>
        <p:spPr>
          <a:xfrm>
            <a:off x="10270246" y="1555062"/>
            <a:ext cx="770108" cy="36576"/>
          </a:xfrm>
          <a:prstGeom prst="rect">
            <a:avLst/>
          </a:prstGeom>
          <a:solidFill>
            <a:srgbClr val="CBA052"/>
          </a:solidFill>
          <a:ln>
            <a:solidFill>
              <a:srgbClr val="CBA052"/>
            </a:solidFill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>
              <a:buClr>
                <a:srgbClr val="CBA052"/>
              </a:buClr>
            </a:pPr>
            <a:r>
              <a:rPr lang="en-US" sz="1600">
                <a:solidFill>
                  <a:srgbClr val="041E42"/>
                </a:solidFill>
              </a:rPr>
              <a:t> 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086AB40-8C42-8584-F303-55740911E9DB}"/>
              </a:ext>
            </a:extLst>
          </p:cNvPr>
          <p:cNvSpPr txBox="1"/>
          <p:nvPr/>
        </p:nvSpPr>
        <p:spPr>
          <a:xfrm>
            <a:off x="6096000" y="5031356"/>
            <a:ext cx="55892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041E42">
                    <a:lumMod val="90000"/>
                    <a:lumOff val="1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Bezpieczeństwo dla wszystkich pasażerów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1E42">
                    <a:lumMod val="90000"/>
                    <a:lumOff val="1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–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41E42">
                    <a:lumMod val="90000"/>
                    <a:lumOff val="1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srgbClr val="041E42">
                    <a:lumMod val="90000"/>
                    <a:lumOff val="1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bezpośredni kontakt z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41E42">
                    <a:lumMod val="90000"/>
                    <a:lumOff val="10000"/>
                  </a:srgbClr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Otis Line</a:t>
            </a:r>
            <a:r>
              <a:rPr lang="pl-PL" sz="2000" dirty="0">
                <a:solidFill>
                  <a:srgbClr val="041E42">
                    <a:lumMod val="90000"/>
                    <a:lumOff val="10000"/>
                  </a:srgbClr>
                </a:solidFill>
                <a:latin typeface="Century Gothic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41E42">
                  <a:lumMod val="90000"/>
                  <a:lumOff val="1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41E42">
                  <a:lumMod val="90000"/>
                  <a:lumOff val="10000"/>
                </a:srgbClr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Espace réservé du texte 3">
            <a:extLst>
              <a:ext uri="{FF2B5EF4-FFF2-40B4-BE49-F238E27FC236}">
                <a16:creationId xmlns:a16="http://schemas.microsoft.com/office/drawing/2014/main" id="{6B2D06D9-7E2F-78A1-16E5-C483A495567E}"/>
              </a:ext>
            </a:extLst>
          </p:cNvPr>
          <p:cNvSpPr txBox="1">
            <a:spLocks/>
          </p:cNvSpPr>
          <p:nvPr/>
        </p:nvSpPr>
        <p:spPr>
          <a:xfrm>
            <a:off x="2215578" y="29557"/>
            <a:ext cx="10941622" cy="10772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rgbClr val="CBA052"/>
                </a:solidFill>
                <a:latin typeface="Century Gothic"/>
                <a:ea typeface="+mn-ea"/>
                <a:cs typeface="Century Gothic"/>
              </a:defRPr>
            </a:lvl1pPr>
            <a:lvl2pPr marL="609585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667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219170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828754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438339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3047924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4400" dirty="0">
                <a:ln>
                  <a:solidFill>
                    <a:schemeClr val="tx1"/>
                  </a:solidFill>
                </a:ln>
              </a:rPr>
              <a:t>Usprawniamy kontakt</a:t>
            </a:r>
            <a:endParaRPr lang="en-US" sz="4400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1544560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>
            <a:extLst>
              <a:ext uri="{FF2B5EF4-FFF2-40B4-BE49-F238E27FC236}">
                <a16:creationId xmlns:a16="http://schemas.microsoft.com/office/drawing/2014/main" id="{89830970-FCE9-E201-6CED-A31C767829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00"/>
          <a:stretch/>
        </p:blipFill>
        <p:spPr>
          <a:xfrm>
            <a:off x="0" y="0"/>
            <a:ext cx="4677489" cy="6863362"/>
          </a:xfrm>
          <a:prstGeom prst="rect">
            <a:avLst/>
          </a:prstGeom>
          <a:effectLst/>
        </p:spPr>
      </p:pic>
      <p:sp>
        <p:nvSpPr>
          <p:cNvPr id="11" name="Rectangle 36">
            <a:extLst>
              <a:ext uri="{FF2B5EF4-FFF2-40B4-BE49-F238E27FC236}">
                <a16:creationId xmlns:a16="http://schemas.microsoft.com/office/drawing/2014/main" id="{2AB55AED-E68A-524A-A64B-BD0867FD6E54}"/>
              </a:ext>
            </a:extLst>
          </p:cNvPr>
          <p:cNvSpPr/>
          <p:nvPr/>
        </p:nvSpPr>
        <p:spPr>
          <a:xfrm rot="10800000">
            <a:off x="17129" y="0"/>
            <a:ext cx="5918623" cy="6872666"/>
          </a:xfrm>
          <a:prstGeom prst="rect">
            <a:avLst/>
          </a:prstGeom>
          <a:gradFill>
            <a:gsLst>
              <a:gs pos="24000">
                <a:schemeClr val="bg1"/>
              </a:gs>
              <a:gs pos="64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6" name="Rectangle 5">
            <a:hlinkClick r:id="" action="ppaction://noaction"/>
          </p:cNvPr>
          <p:cNvSpPr/>
          <p:nvPr/>
        </p:nvSpPr>
        <p:spPr>
          <a:xfrm>
            <a:off x="523200" y="6192253"/>
            <a:ext cx="1257608" cy="58821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445DFB55-EB6F-49F1-80D7-889E339AFBC2}"/>
              </a:ext>
            </a:extLst>
          </p:cNvPr>
          <p:cNvSpPr txBox="1"/>
          <p:nvPr/>
        </p:nvSpPr>
        <p:spPr>
          <a:xfrm>
            <a:off x="5875170" y="1540267"/>
            <a:ext cx="570723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rgbClr val="002060"/>
                </a:solidFill>
              </a:rPr>
              <a:t>Panel dyspozycji </a:t>
            </a:r>
            <a:r>
              <a:rPr lang="pl-PL" sz="2000" dirty="0">
                <a:solidFill>
                  <a:srgbClr val="002060"/>
                </a:solidFill>
              </a:rPr>
              <a:t>jest urządzeniem sterującym windą przez pasażerów</a:t>
            </a:r>
            <a:r>
              <a:rPr lang="en-US" sz="2000" dirty="0">
                <a:solidFill>
                  <a:srgbClr val="002060"/>
                </a:solidFill>
              </a:rPr>
              <a:t>.</a:t>
            </a:r>
            <a:endParaRPr lang="pl-PL" sz="2000" b="1" dirty="0">
              <a:solidFill>
                <a:srgbClr val="002060"/>
              </a:solidFill>
            </a:endParaRPr>
          </a:p>
          <a:p>
            <a:endParaRPr lang="pl-PL" sz="2000" b="1" dirty="0">
              <a:solidFill>
                <a:srgbClr val="002060"/>
              </a:solidFill>
            </a:endParaRPr>
          </a:p>
          <a:p>
            <a:r>
              <a:rPr lang="pl-PL" sz="2000" dirty="0">
                <a:solidFill>
                  <a:srgbClr val="002060"/>
                </a:solidFill>
              </a:rPr>
              <a:t>Obok drzwi dźwigu osobowego jest zamieszczona czytelna informacja z numerem kondygnacji.</a:t>
            </a:r>
          </a:p>
          <a:p>
            <a:endParaRPr lang="pl-PL" sz="2000" b="1" dirty="0">
              <a:solidFill>
                <a:srgbClr val="002060"/>
              </a:solidFill>
            </a:endParaRPr>
          </a:p>
          <a:p>
            <a:r>
              <a:rPr lang="pl-PL" sz="2000" b="1" dirty="0" err="1">
                <a:solidFill>
                  <a:srgbClr val="002060"/>
                </a:solidFill>
              </a:rPr>
              <a:t>Piętrowskazywacz</a:t>
            </a:r>
            <a:r>
              <a:rPr lang="pl-PL" sz="2000" b="1" dirty="0">
                <a:solidFill>
                  <a:srgbClr val="002060"/>
                </a:solidFill>
              </a:rPr>
              <a:t> </a:t>
            </a:r>
            <a:r>
              <a:rPr lang="pl-PL" sz="2000" dirty="0">
                <a:solidFill>
                  <a:srgbClr val="002060"/>
                </a:solidFill>
              </a:rPr>
              <a:t>zbudowany na diodach LED, awaryjne oświetlenie.</a:t>
            </a:r>
          </a:p>
          <a:p>
            <a:endParaRPr lang="pl-PL" sz="2000" dirty="0">
              <a:solidFill>
                <a:srgbClr val="002060"/>
              </a:solidFill>
            </a:endParaRPr>
          </a:p>
          <a:p>
            <a:r>
              <a:rPr lang="pl-PL" sz="2000" dirty="0">
                <a:solidFill>
                  <a:srgbClr val="002060"/>
                </a:solidFill>
              </a:rPr>
              <a:t>Numer ten jest czytelny również poprzez dotyk dzięki wypukłym cyfrom o wysokości co najmniej 4 cm lub/i opisane alfabetem Braille’a w łatwym do lokalizacji miejscu.</a:t>
            </a:r>
            <a:endParaRPr lang="en-US" sz="2000" dirty="0">
              <a:solidFill>
                <a:srgbClr val="002060"/>
              </a:solidFill>
            </a:endParaRPr>
          </a:p>
          <a:p>
            <a:pPr defTabSz="609585">
              <a:buClr>
                <a:srgbClr val="CBA052"/>
              </a:buClr>
              <a:buSzPct val="60000"/>
            </a:pPr>
            <a:endParaRPr lang="pl-PL" sz="2000" dirty="0">
              <a:solidFill>
                <a:srgbClr val="041E42"/>
              </a:solidFill>
            </a:endParaRPr>
          </a:p>
        </p:txBody>
      </p:sp>
      <p:cxnSp>
        <p:nvCxnSpPr>
          <p:cNvPr id="17" name="Straight Connector 14">
            <a:extLst>
              <a:ext uri="{FF2B5EF4-FFF2-40B4-BE49-F238E27FC236}">
                <a16:creationId xmlns:a16="http://schemas.microsoft.com/office/drawing/2014/main" id="{9FD87C2A-79E7-4193-922D-35FE68DFB212}"/>
              </a:ext>
            </a:extLst>
          </p:cNvPr>
          <p:cNvCxnSpPr/>
          <p:nvPr/>
        </p:nvCxnSpPr>
        <p:spPr>
          <a:xfrm flipH="1">
            <a:off x="609600" y="6126164"/>
            <a:ext cx="10972800" cy="0"/>
          </a:xfrm>
          <a:prstGeom prst="line">
            <a:avLst/>
          </a:prstGeom>
          <a:ln>
            <a:solidFill>
              <a:srgbClr val="CBA05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Media Placeholder 7">
            <a:extLst>
              <a:ext uri="{FF2B5EF4-FFF2-40B4-BE49-F238E27FC236}">
                <a16:creationId xmlns:a16="http://schemas.microsoft.com/office/drawing/2014/main" id="{B21F3684-4268-4FD4-A5AD-A07B9DA8BB79}"/>
              </a:ext>
            </a:extLst>
          </p:cNvPr>
          <p:cNvSpPr txBox="1">
            <a:spLocks/>
          </p:cNvSpPr>
          <p:nvPr/>
        </p:nvSpPr>
        <p:spPr>
          <a:xfrm>
            <a:off x="10636455" y="1247184"/>
            <a:ext cx="770108" cy="36576"/>
          </a:xfrm>
          <a:prstGeom prst="rect">
            <a:avLst/>
          </a:prstGeom>
          <a:solidFill>
            <a:srgbClr val="CBA052"/>
          </a:solidFill>
          <a:ln>
            <a:solidFill>
              <a:srgbClr val="CBA052"/>
            </a:solidFill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>
              <a:buClr>
                <a:srgbClr val="CBA052"/>
              </a:buClr>
            </a:pPr>
            <a:r>
              <a:rPr lang="en-US" sz="1600">
                <a:solidFill>
                  <a:srgbClr val="041E42"/>
                </a:solidFill>
              </a:rPr>
              <a:t> </a:t>
            </a:r>
          </a:p>
        </p:txBody>
      </p:sp>
      <p:sp>
        <p:nvSpPr>
          <p:cNvPr id="8" name="Espace réservé du texte 3">
            <a:extLst>
              <a:ext uri="{FF2B5EF4-FFF2-40B4-BE49-F238E27FC236}">
                <a16:creationId xmlns:a16="http://schemas.microsoft.com/office/drawing/2014/main" id="{71B98C38-81B1-7F34-819B-88B1E9908C27}"/>
              </a:ext>
            </a:extLst>
          </p:cNvPr>
          <p:cNvSpPr txBox="1">
            <a:spLocks/>
          </p:cNvSpPr>
          <p:nvPr/>
        </p:nvSpPr>
        <p:spPr>
          <a:xfrm>
            <a:off x="464941" y="-86540"/>
            <a:ext cx="10941622" cy="10772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rgbClr val="CBA052"/>
                </a:solidFill>
                <a:latin typeface="Century Gothic"/>
                <a:ea typeface="+mn-ea"/>
                <a:cs typeface="Century Gothic"/>
              </a:defRPr>
            </a:lvl1pPr>
            <a:lvl2pPr marL="609585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667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219170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828754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438339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3047924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4400" dirty="0">
                <a:ln>
                  <a:solidFill>
                    <a:schemeClr val="tx1"/>
                  </a:solidFill>
                </a:ln>
              </a:rPr>
              <a:t>Funkcjonalność i dostępność</a:t>
            </a:r>
            <a:endParaRPr lang="en-US" sz="4400" dirty="0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12" name="Obraz 11">
            <a:extLst>
              <a:ext uri="{FF2B5EF4-FFF2-40B4-BE49-F238E27FC236}">
                <a16:creationId xmlns:a16="http://schemas.microsoft.com/office/drawing/2014/main" id="{D0BED0A3-0C47-AC8B-DC74-85ED6D119B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8526" y="6325976"/>
            <a:ext cx="1012720" cy="33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344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6">
            <a:extLst>
              <a:ext uri="{FF2B5EF4-FFF2-40B4-BE49-F238E27FC236}">
                <a16:creationId xmlns:a16="http://schemas.microsoft.com/office/drawing/2014/main" id="{DD0118CD-8FFB-4FC4-56D1-701CCC5CD9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19"/>
            <a:ext cx="4914900" cy="6138484"/>
          </a:xfrm>
          <a:prstGeom prst="rect">
            <a:avLst/>
          </a:prstGeom>
          <a:effectLst/>
        </p:spPr>
      </p:pic>
      <p:sp>
        <p:nvSpPr>
          <p:cNvPr id="7" name="Rectangle 36">
            <a:extLst>
              <a:ext uri="{FF2B5EF4-FFF2-40B4-BE49-F238E27FC236}">
                <a16:creationId xmlns:a16="http://schemas.microsoft.com/office/drawing/2014/main" id="{21442E03-60A8-F8BC-902B-FCD2AD2B8361}"/>
              </a:ext>
            </a:extLst>
          </p:cNvPr>
          <p:cNvSpPr/>
          <p:nvPr/>
        </p:nvSpPr>
        <p:spPr>
          <a:xfrm rot="10800000">
            <a:off x="17126" y="-1"/>
            <a:ext cx="5918623" cy="6097740"/>
          </a:xfrm>
          <a:prstGeom prst="rect">
            <a:avLst/>
          </a:prstGeom>
          <a:gradFill>
            <a:gsLst>
              <a:gs pos="24000">
                <a:schemeClr val="bg1"/>
              </a:gs>
              <a:gs pos="64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6" name="Rectangle 5">
            <a:hlinkClick r:id="" action="ppaction://noaction"/>
          </p:cNvPr>
          <p:cNvSpPr/>
          <p:nvPr/>
        </p:nvSpPr>
        <p:spPr>
          <a:xfrm>
            <a:off x="523200" y="6192253"/>
            <a:ext cx="1257608" cy="58821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47" name="pole tekstowe 46">
            <a:extLst>
              <a:ext uri="{FF2B5EF4-FFF2-40B4-BE49-F238E27FC236}">
                <a16:creationId xmlns:a16="http://schemas.microsoft.com/office/drawing/2014/main" id="{445DFB55-EB6F-49F1-80D7-889E339AFBC2}"/>
              </a:ext>
            </a:extLst>
          </p:cNvPr>
          <p:cNvSpPr txBox="1"/>
          <p:nvPr/>
        </p:nvSpPr>
        <p:spPr>
          <a:xfrm>
            <a:off x="5748920" y="1284551"/>
            <a:ext cx="570723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Na ścianie przeciwnej do drzwi wejściowych umieszczamy lustro, umożliwiające osobie poruszającej się sprawdzenie, czy za jej plecami nie znajduje się żadna przeszkoda </a:t>
            </a:r>
          </a:p>
          <a:p>
            <a:r>
              <a:rPr lang="pl-PL" sz="2400" dirty="0"/>
              <a:t>i czy może bezpiecznie opuścić kabinę.</a:t>
            </a:r>
          </a:p>
          <a:p>
            <a:endParaRPr lang="pl-PL" sz="2400" dirty="0"/>
          </a:p>
          <a:p>
            <a:r>
              <a:rPr lang="pl-PL" sz="2400" dirty="0"/>
              <a:t>Po obu stronach kabiny znajdują się ciągłe poręcze, a ich górna część znajduje się na odpowiedniej wysokości.</a:t>
            </a:r>
            <a:endParaRPr lang="pl-PL" sz="2400" dirty="0">
              <a:solidFill>
                <a:srgbClr val="041E42"/>
              </a:solidFill>
            </a:endParaRPr>
          </a:p>
        </p:txBody>
      </p:sp>
      <p:cxnSp>
        <p:nvCxnSpPr>
          <p:cNvPr id="17" name="Straight Connector 14">
            <a:extLst>
              <a:ext uri="{FF2B5EF4-FFF2-40B4-BE49-F238E27FC236}">
                <a16:creationId xmlns:a16="http://schemas.microsoft.com/office/drawing/2014/main" id="{9FD87C2A-79E7-4193-922D-35FE68DFB212}"/>
              </a:ext>
            </a:extLst>
          </p:cNvPr>
          <p:cNvCxnSpPr/>
          <p:nvPr/>
        </p:nvCxnSpPr>
        <p:spPr>
          <a:xfrm flipH="1">
            <a:off x="609600" y="6126164"/>
            <a:ext cx="10972800" cy="0"/>
          </a:xfrm>
          <a:prstGeom prst="line">
            <a:avLst/>
          </a:prstGeom>
          <a:ln>
            <a:solidFill>
              <a:srgbClr val="CBA05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Media Placeholder 7">
            <a:extLst>
              <a:ext uri="{FF2B5EF4-FFF2-40B4-BE49-F238E27FC236}">
                <a16:creationId xmlns:a16="http://schemas.microsoft.com/office/drawing/2014/main" id="{B21F3684-4268-4FD4-A5AD-A07B9DA8BB79}"/>
              </a:ext>
            </a:extLst>
          </p:cNvPr>
          <p:cNvSpPr txBox="1">
            <a:spLocks/>
          </p:cNvSpPr>
          <p:nvPr/>
        </p:nvSpPr>
        <p:spPr>
          <a:xfrm>
            <a:off x="10686042" y="1030846"/>
            <a:ext cx="770108" cy="36576"/>
          </a:xfrm>
          <a:prstGeom prst="rect">
            <a:avLst/>
          </a:prstGeom>
          <a:solidFill>
            <a:srgbClr val="CBA052"/>
          </a:solidFill>
          <a:ln>
            <a:solidFill>
              <a:srgbClr val="CBA052"/>
            </a:solidFill>
          </a:ln>
        </p:spPr>
        <p:txBody>
          <a:bodyPr/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None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•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–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/>
              <a:buChar char="»"/>
              <a:defRPr sz="1200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585">
              <a:buClr>
                <a:srgbClr val="CBA052"/>
              </a:buClr>
            </a:pPr>
            <a:r>
              <a:rPr lang="en-US" sz="1600">
                <a:solidFill>
                  <a:srgbClr val="041E42"/>
                </a:solidFill>
              </a:rPr>
              <a:t> </a:t>
            </a:r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9C194E3D-039E-46D5-282A-0EAC318D0BAC}"/>
              </a:ext>
            </a:extLst>
          </p:cNvPr>
          <p:cNvSpPr txBox="1">
            <a:spLocks/>
          </p:cNvSpPr>
          <p:nvPr/>
        </p:nvSpPr>
        <p:spPr>
          <a:xfrm>
            <a:off x="514528" y="-38221"/>
            <a:ext cx="10941622" cy="10772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rgbClr val="CBA052"/>
                </a:solidFill>
                <a:latin typeface="Century Gothic"/>
                <a:ea typeface="+mn-ea"/>
                <a:cs typeface="Century Gothic"/>
              </a:defRPr>
            </a:lvl1pPr>
            <a:lvl2pPr marL="609585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667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219170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828754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438339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3047924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indent="0" algn="l" defTabSz="609570" rtl="0" eaLnBrk="1" latinLnBrk="0" hangingPunct="1">
              <a:spcBef>
                <a:spcPct val="20000"/>
              </a:spcBef>
              <a:buFont typeface="Arial"/>
              <a:buNone/>
              <a:defRPr sz="21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4400" dirty="0">
                <a:ln>
                  <a:solidFill>
                    <a:schemeClr val="tx1"/>
                  </a:solidFill>
                </a:ln>
              </a:rPr>
              <a:t>Użyteczność i ułatwienie</a:t>
            </a:r>
            <a:endParaRPr lang="en-US" sz="4400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52878157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avy + Sunrise">
  <a:themeElements>
    <a:clrScheme name="OTIS Brand Colors">
      <a:dk1>
        <a:srgbClr val="041E42"/>
      </a:dk1>
      <a:lt1>
        <a:sysClr val="window" lastClr="FFFFFF"/>
      </a:lt1>
      <a:dk2>
        <a:srgbClr val="2E1A47"/>
      </a:dk2>
      <a:lt2>
        <a:srgbClr val="FFFFFF"/>
      </a:lt2>
      <a:accent1>
        <a:srgbClr val="0033A0"/>
      </a:accent1>
      <a:accent2>
        <a:srgbClr val="F65275"/>
      </a:accent2>
      <a:accent3>
        <a:srgbClr val="9E978E"/>
      </a:accent3>
      <a:accent4>
        <a:srgbClr val="CBA052"/>
      </a:accent4>
      <a:accent5>
        <a:srgbClr val="000000"/>
      </a:accent5>
      <a:accent6>
        <a:srgbClr val="000000"/>
      </a:accent6>
      <a:hlink>
        <a:srgbClr val="0033A0"/>
      </a:hlink>
      <a:folHlink>
        <a:srgbClr val="2E1A47"/>
      </a:folHlink>
    </a:clrScheme>
    <a:fontScheme name="Summer">
      <a:maj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5_Navy + Sandstone">
  <a:themeElements>
    <a:clrScheme name="OTIS Brand Colors">
      <a:dk1>
        <a:srgbClr val="041E42"/>
      </a:dk1>
      <a:lt1>
        <a:sysClr val="window" lastClr="FFFFFF"/>
      </a:lt1>
      <a:dk2>
        <a:srgbClr val="2E1A47"/>
      </a:dk2>
      <a:lt2>
        <a:srgbClr val="FFFFFF"/>
      </a:lt2>
      <a:accent1>
        <a:srgbClr val="0033A0"/>
      </a:accent1>
      <a:accent2>
        <a:srgbClr val="F65275"/>
      </a:accent2>
      <a:accent3>
        <a:srgbClr val="9E978E"/>
      </a:accent3>
      <a:accent4>
        <a:srgbClr val="CBA052"/>
      </a:accent4>
      <a:accent5>
        <a:srgbClr val="000000"/>
      </a:accent5>
      <a:accent6>
        <a:srgbClr val="000000"/>
      </a:accent6>
      <a:hlink>
        <a:srgbClr val="0033A0"/>
      </a:hlink>
      <a:folHlink>
        <a:srgbClr val="2E1A47"/>
      </a:folHlink>
    </a:clrScheme>
    <a:fontScheme name="Summer">
      <a:maj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Navy + Sunrise">
  <a:themeElements>
    <a:clrScheme name="Otis Navy + Sandstone">
      <a:dk1>
        <a:srgbClr val="041E42"/>
      </a:dk1>
      <a:lt1>
        <a:sysClr val="window" lastClr="FFFFFF"/>
      </a:lt1>
      <a:dk2>
        <a:srgbClr val="2E1A47"/>
      </a:dk2>
      <a:lt2>
        <a:srgbClr val="FFFFFF"/>
      </a:lt2>
      <a:accent1>
        <a:srgbClr val="041E42"/>
      </a:accent1>
      <a:accent2>
        <a:srgbClr val="CBA052"/>
      </a:accent2>
      <a:accent3>
        <a:srgbClr val="9E978E"/>
      </a:accent3>
      <a:accent4>
        <a:srgbClr val="0033A0"/>
      </a:accent4>
      <a:accent5>
        <a:srgbClr val="000000"/>
      </a:accent5>
      <a:accent6>
        <a:srgbClr val="9E978E"/>
      </a:accent6>
      <a:hlink>
        <a:srgbClr val="0033A0"/>
      </a:hlink>
      <a:folHlink>
        <a:srgbClr val="2E1A47"/>
      </a:folHlink>
    </a:clrScheme>
    <a:fontScheme name="Summer">
      <a:maj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758</Words>
  <Application>Microsoft Office PowerPoint</Application>
  <PresentationFormat>Panoramiczny</PresentationFormat>
  <Paragraphs>116</Paragraphs>
  <Slides>15</Slides>
  <Notes>12</Notes>
  <HiddenSlides>0</HiddenSlides>
  <MMClips>1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4</vt:i4>
      </vt:variant>
      <vt:variant>
        <vt:lpstr>Tytuły slajdów</vt:lpstr>
      </vt:variant>
      <vt:variant>
        <vt:i4>15</vt:i4>
      </vt:variant>
    </vt:vector>
  </HeadingPairs>
  <TitlesOfParts>
    <vt:vector size="28" baseType="lpstr">
      <vt:lpstr>Arial</vt:lpstr>
      <vt:lpstr>Arial Black</vt:lpstr>
      <vt:lpstr>Calibri</vt:lpstr>
      <vt:lpstr>Calibri Light</vt:lpstr>
      <vt:lpstr>Century Gothic</vt:lpstr>
      <vt:lpstr>Georgia</vt:lpstr>
      <vt:lpstr>Police système Courant</vt:lpstr>
      <vt:lpstr>Segoe UI Light</vt:lpstr>
      <vt:lpstr>Wingdings</vt:lpstr>
      <vt:lpstr>Motyw pakietu Office</vt:lpstr>
      <vt:lpstr>Navy + Sunrise</vt:lpstr>
      <vt:lpstr>5_Navy + Sandstone</vt:lpstr>
      <vt:lpstr>2_Navy + Sunrise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Otis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Podnieś Wartość Twojego Budynku</dc:title>
  <dc:creator>Młodzikowska, Melania</dc:creator>
  <cp:lastModifiedBy>Wierzbowska Dominika</cp:lastModifiedBy>
  <cp:revision>62</cp:revision>
  <dcterms:created xsi:type="dcterms:W3CDTF">2023-10-02T14:21:20Z</dcterms:created>
  <dcterms:modified xsi:type="dcterms:W3CDTF">2023-10-19T06:14:19Z</dcterms:modified>
</cp:coreProperties>
</file>