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7" r:id="rId3"/>
    <p:sldId id="299" r:id="rId4"/>
    <p:sldId id="311" r:id="rId5"/>
    <p:sldId id="294" r:id="rId6"/>
    <p:sldId id="304" r:id="rId7"/>
    <p:sldId id="30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629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61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889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356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094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588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703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212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520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192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66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202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07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414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353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232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1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7C4273-3E0A-44BF-AE6F-E7B2E1BB953E}" type="datetimeFigureOut">
              <a:rPr lang="pl-PL" smtClean="0"/>
              <a:t>2023-05-19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49AD-4B8C-4BDF-83BF-724CEDD20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834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5012424" TargetMode="External"/><Relationship Id="rId2" Type="http://schemas.openxmlformats.org/officeDocument/2006/relationships/hyperlink" Target="http://www.isba.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Whp4qjcM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2A2663-52AE-4B11-A10D-A4A7F1EFF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0518" y="1447800"/>
            <a:ext cx="4143781" cy="309698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pl-PL" sz="1800" cap="none" dirty="0"/>
            </a:br>
            <a:br>
              <a:rPr lang="pl-PL" sz="1800" cap="none" dirty="0"/>
            </a:br>
            <a:br>
              <a:rPr lang="pl-PL" sz="1800" cap="none" dirty="0"/>
            </a:br>
            <a:br>
              <a:rPr lang="pl-PL" sz="1800" cap="none" dirty="0"/>
            </a:br>
            <a:br>
              <a:rPr lang="pl-PL" sz="1800" cap="none" dirty="0"/>
            </a:br>
            <a:br>
              <a:rPr lang="pl-PL" sz="1800" cap="none" dirty="0"/>
            </a:br>
            <a:br>
              <a:rPr lang="pl-PL" sz="1800" cap="none" dirty="0"/>
            </a:br>
            <a:br>
              <a:rPr lang="pl-PL" sz="3200" b="1" dirty="0"/>
            </a:br>
            <a:r>
              <a:rPr lang="pl-PL" sz="3200" dirty="0">
                <a:latin typeface="Verdana" panose="020B0604030504040204" pitchFamily="34" charset="0"/>
                <a:ea typeface="Verdana" panose="020B0604030504040204" pitchFamily="34" charset="0"/>
              </a:rPr>
              <a:t>FUNDACJA IMAGO</a:t>
            </a:r>
            <a:br>
              <a:rPr lang="pl-P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200" dirty="0">
                <a:latin typeface="Verdana" panose="020B0604030504040204" pitchFamily="34" charset="0"/>
                <a:ea typeface="Verdana" panose="020B0604030504040204" pitchFamily="34" charset="0"/>
              </a:rPr>
              <a:t> Z WROCŁAWIA </a:t>
            </a:r>
            <a:br>
              <a:rPr lang="pl-PL" sz="3200" cap="none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l-P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51CE0B-2C9B-4F92-86B0-42A4EE97E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518" y="4740729"/>
            <a:ext cx="4143781" cy="14695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DR Anna Janus </a:t>
            </a:r>
          </a:p>
          <a:p>
            <a:pPr>
              <a:spcBef>
                <a:spcPts val="600"/>
              </a:spcBef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Ekspertka ds. dostępności </a:t>
            </a:r>
          </a:p>
          <a:p>
            <a:pPr>
              <a:spcBef>
                <a:spcPts val="600"/>
              </a:spcBef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 numer telefonu 798623117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AC4D5D-0A9D-43D6-A836-13B38BA1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2" descr="logo fundacji imago ">
            <a:extLst>
              <a:ext uri="{FF2B5EF4-FFF2-40B4-BE49-F238E27FC236}">
                <a16:creationId xmlns:a16="http://schemas.microsoft.com/office/drawing/2014/main" id="{9F1848E9-6F08-144B-9524-41680A75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240" y="707967"/>
            <a:ext cx="2218237" cy="7789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27">
            <a:extLst>
              <a:ext uri="{FF2B5EF4-FFF2-40B4-BE49-F238E27FC236}">
                <a16:creationId xmlns:a16="http://schemas.microsoft.com/office/drawing/2014/main" id="{6929218D-E6E8-4BC7-9F4C-397A7FE53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Logo Stowarzyszenia Krótkiej Przerwy. Nad skrótem ISBA widać symbol góry i słońca ">
            <a:extLst>
              <a:ext uri="{FF2B5EF4-FFF2-40B4-BE49-F238E27FC236}">
                <a16:creationId xmlns:a16="http://schemas.microsoft.com/office/drawing/2014/main" id="{52905BB8-F7B1-0C4A-9881-A2421830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773" y="363317"/>
            <a:ext cx="1306869" cy="13068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 descr="Obraz zawierający trawa, zewnętrzne, drzewo, osoby z niepełnosprawnością wraz z asystentami w górach, na pierwszym planie widać ps">
            <a:extLst>
              <a:ext uri="{FF2B5EF4-FFF2-40B4-BE49-F238E27FC236}">
                <a16:creationId xmlns:a16="http://schemas.microsoft.com/office/drawing/2014/main" id="{3C2C98FE-0E7A-804C-8BDC-D009B0F1F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4" y="1840915"/>
            <a:ext cx="6217466" cy="46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52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7F5EE3-728D-2845-9FF6-B648ECA5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05" y="260190"/>
            <a:ext cx="5616217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l-PL" sz="3600" dirty="0">
                <a:solidFill>
                  <a:srgbClr val="EBEBE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Fundacja Imago</a:t>
            </a:r>
            <a:br>
              <a:rPr lang="pl-PL" sz="3600" dirty="0">
                <a:solidFill>
                  <a:srgbClr val="EBEBE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dirty="0">
                <a:solidFill>
                  <a:srgbClr val="EBEBE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Kim jesteśmy?</a:t>
            </a:r>
            <a:br>
              <a:rPr lang="pl-PL" sz="3600" dirty="0">
                <a:solidFill>
                  <a:srgbClr val="EBEBEB"/>
                </a:solidFill>
              </a:rPr>
            </a:br>
            <a:endParaRPr lang="pl-PL" sz="3600" dirty="0">
              <a:solidFill>
                <a:srgbClr val="EBEBEB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Graphic 6" descr="symbol komputera z tarczą z przodu ">
            <a:extLst>
              <a:ext uri="{FF2B5EF4-FFF2-40B4-BE49-F238E27FC236}">
                <a16:creationId xmlns:a16="http://schemas.microsoft.com/office/drawing/2014/main" id="{DBA9805C-2CC9-4B3C-8ACC-153BBF95E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1718" y="1099184"/>
            <a:ext cx="3351351" cy="3231925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F1FBE1-A99D-4841-97A4-173BD4D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" y="1710019"/>
            <a:ext cx="6289549" cy="3785419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Organizacja pozarządowa założona w styczniu 2009 roku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Agencja zatrudnienia od 2013 roku</a:t>
            </a:r>
            <a:endParaRPr lang="en-US" sz="8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Działamy poprzez realizację projektów </a:t>
            </a:r>
            <a:r>
              <a:rPr lang="en-US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(</a:t>
            </a:r>
            <a:r>
              <a:rPr lang="pl-PL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ponad 90 realizacji); </a:t>
            </a:r>
            <a:endParaRPr lang="en-US" sz="8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30 pracowników; zespół ponad 150 asystentów</a:t>
            </a:r>
            <a:endParaRPr lang="en-US" sz="8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6 biur w 3 regionach; siedziba główna: Wrocław</a:t>
            </a:r>
            <a:endParaRPr lang="en-US" sz="8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8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Międzynarodowe Stowarzyszenie Krótkiej Przerwy (ISBA</a:t>
            </a:r>
            <a:r>
              <a:rPr lang="pl-PL" sz="7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)</a:t>
            </a:r>
            <a:endParaRPr lang="en-US" sz="7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9" name="Picture 3" descr="Logo ISBA - Stowarzyszenia Przerwy Wytchnieniowej - nad napisem symbol góry i słońca">
            <a:extLst>
              <a:ext uri="{FF2B5EF4-FFF2-40B4-BE49-F238E27FC236}">
                <a16:creationId xmlns:a16="http://schemas.microsoft.com/office/drawing/2014/main" id="{B41F52C9-B019-1D4C-B575-FE10E32A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68" y="4902522"/>
            <a:ext cx="1155009" cy="115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!Workshop\Fundacja Imago\imago logo kolor.tif">
            <a:extLst>
              <a:ext uri="{FF2B5EF4-FFF2-40B4-BE49-F238E27FC236}">
                <a16:creationId xmlns:a16="http://schemas.microsoft.com/office/drawing/2014/main" id="{22C4A00B-D6AB-A94D-A6AE-0F0D4BFF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76" y="5096076"/>
            <a:ext cx="2278893" cy="7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416E2E-9D29-304C-A323-0B5637DA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</a:rPr>
              <a:t>Czym się zajmujemy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olorowe sznurki splatane ze sobą ">
            <a:extLst>
              <a:ext uri="{FF2B5EF4-FFF2-40B4-BE49-F238E27FC236}">
                <a16:creationId xmlns:a16="http://schemas.microsoft.com/office/drawing/2014/main" id="{F34EB8F7-253E-41E6-BEB1-1E60D0CCA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01" r="16094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5C54B7-9F87-424F-AB95-364EFD33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243" y="1595718"/>
            <a:ext cx="6192045" cy="41954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Świadczenie usług opieki </a:t>
            </a:r>
            <a:r>
              <a:rPr lang="pl-PL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wytchnieniowej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Świadczenie usług opieki </a:t>
            </a:r>
            <a:r>
              <a:rPr lang="pl-PL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wytchnieniowej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 w ramach programów Adventure </a:t>
            </a:r>
            <a:r>
              <a:rPr lang="pl-PL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Therapy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Szkolenia z zakresu </a:t>
            </a: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dostępności dla jednostek samorządu i organizacji pozarządowych, uczelni wyższych oraz współpraca z JST, wsparcie przedsiębiorców.</a:t>
            </a:r>
          </a:p>
          <a:p>
            <a:pPr>
              <a:lnSpc>
                <a:spcPct val="90000"/>
              </a:lnSpc>
            </a:pP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Audyty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632711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16E2E-9D29-304C-A323-0B5637DA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</a:rPr>
              <a:t>Czym się zajmujemy</a:t>
            </a:r>
          </a:p>
        </p:txBody>
      </p:sp>
      <p:pic>
        <p:nvPicPr>
          <p:cNvPr id="5" name="Picture 4" descr="Kolorowe sznurki splatane ze sobą">
            <a:extLst>
              <a:ext uri="{FF2B5EF4-FFF2-40B4-BE49-F238E27FC236}">
                <a16:creationId xmlns:a16="http://schemas.microsoft.com/office/drawing/2014/main" id="{F34EB8F7-253E-41E6-BEB1-1E60D0CCA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1" r="16094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5C54B7-9F87-424F-AB95-364EFD33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6192045" cy="41954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</a:rPr>
              <a:t>Współpraca międzynarodowa – w tym projekty innowacyjne mające na celu adaptowanie zagranicznych rozwiązań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</a:rPr>
              <a:t>Działalność naukowa i popularyzatorska – przygotowanie publikacji, działania w ramach gremiów doradczych i organizacji działających na rzecz opieki </a:t>
            </a:r>
            <a:r>
              <a:rPr lang="pl-P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wytchnieniowej</a:t>
            </a:r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</a:rPr>
              <a:t> (m.in. ISBA)</a:t>
            </a:r>
          </a:p>
        </p:txBody>
      </p:sp>
    </p:spTree>
    <p:extLst>
      <p:ext uri="{BB962C8B-B14F-4D97-AF65-F5344CB8AC3E}">
        <p14:creationId xmlns:p14="http://schemas.microsoft.com/office/powerpoint/2010/main" val="214109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5E1983-4266-C341-9C14-06B9C22D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Eksperci przez doświadczenie </a:t>
            </a: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ymbol zastępczy zawartości 3" descr="Obraz zawierający osoba, zewnętrzne, osoby, grupa&#10;&#10;Opis wygenerowany automatycznie">
            <a:extLst>
              <a:ext uri="{FF2B5EF4-FFF2-40B4-BE49-F238E27FC236}">
                <a16:creationId xmlns:a16="http://schemas.microsoft.com/office/drawing/2014/main" id="{DFEB977E-4871-9449-830A-42D261669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r="7544"/>
          <a:stretch/>
        </p:blipFill>
        <p:spPr>
          <a:xfrm>
            <a:off x="1068388" y="657836"/>
            <a:ext cx="5846128" cy="5166669"/>
          </a:xfrm>
          <a:prstGeom prst="rect">
            <a:avLst/>
          </a:prstGeom>
          <a:effectLst/>
        </p:spPr>
      </p:pic>
      <p:pic>
        <p:nvPicPr>
          <p:cNvPr id="24" name="Picture 3" descr="C:\!Workshop\Fundacja Imago\NORWEG\Isba logo.jpg">
            <a:extLst>
              <a:ext uri="{FF2B5EF4-FFF2-40B4-BE49-F238E27FC236}">
                <a16:creationId xmlns:a16="http://schemas.microsoft.com/office/drawing/2014/main" id="{C68D8F01-9603-2E47-A04F-E7C6DF5A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07" y="5914765"/>
            <a:ext cx="959709" cy="9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!Workshop\Fundacja Imago\imago logo kolor.tif">
            <a:extLst>
              <a:ext uri="{FF2B5EF4-FFF2-40B4-BE49-F238E27FC236}">
                <a16:creationId xmlns:a16="http://schemas.microsoft.com/office/drawing/2014/main" id="{93B33A47-2CC7-584F-BB81-92F250D4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30" y="6049155"/>
            <a:ext cx="2278893" cy="7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1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7CE4DAF-2E9C-1E4F-8461-59E768C3B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64952" y="643467"/>
            <a:ext cx="10462095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680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C10813-F050-D745-B10B-D5F3F571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pl-PL" b="1" dirty="0"/>
              <a:t>13 KONFERENCJA ISBA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b="1" dirty="0"/>
              <a:t>Wrocław, 12-14 Września 2023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dirty="0">
                <a:hlinkClick r:id="rId2"/>
              </a:rPr>
              <a:t>www.isba.me</a:t>
            </a:r>
            <a:r>
              <a:rPr lang="pl-PL" dirty="0"/>
              <a:t> 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pl-PL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dirty="0">
                <a:hlinkClick r:id="rId3"/>
              </a:rPr>
              <a:t>https://vimeo.com/185012424</a:t>
            </a:r>
            <a:endParaRPr lang="pl-PL" dirty="0"/>
          </a:p>
          <a:p>
            <a:pPr marL="0" indent="0">
              <a:spcBef>
                <a:spcPct val="20000"/>
              </a:spcBef>
              <a:buNone/>
              <a:defRPr/>
            </a:pPr>
            <a:endParaRPr lang="pl-PL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dirty="0">
                <a:hlinkClick r:id="rId4"/>
              </a:rPr>
              <a:t>https://www.youtube.com/watch?v=GWhp4qjcM54</a:t>
            </a:r>
            <a:r>
              <a:rPr lang="pl-PL" dirty="0"/>
              <a:t> 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pl-PL" b="1" dirty="0"/>
          </a:p>
          <a:p>
            <a:pPr marL="0" indent="0">
              <a:spcBef>
                <a:spcPct val="20000"/>
              </a:spcBef>
              <a:buNone/>
              <a:defRPr/>
            </a:pPr>
            <a:endParaRPr lang="pl-PL" b="1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b="1" dirty="0"/>
              <a:t>Piotr Kuźniak, Prezydent ISBA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b="1" dirty="0"/>
              <a:t>2021-2023</a:t>
            </a:r>
          </a:p>
          <a:p>
            <a:endParaRPr lang="pl-P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FD170F-A2F6-DD49-A245-20E82233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rgbClr val="FFFFFF"/>
                </a:solidFill>
              </a:rPr>
              <a:t>INTERNATIONAL SHORT </a:t>
            </a:r>
            <a:br>
              <a:rPr lang="pl-PL" sz="3300">
                <a:solidFill>
                  <a:srgbClr val="FFFFFF"/>
                </a:solidFill>
              </a:rPr>
            </a:br>
            <a:r>
              <a:rPr lang="pl-PL" sz="3300">
                <a:solidFill>
                  <a:srgbClr val="FFFFFF"/>
                </a:solidFill>
              </a:rPr>
              <a:t>BREAK ASSOCIATION</a:t>
            </a:r>
          </a:p>
        </p:txBody>
      </p:sp>
    </p:spTree>
    <p:extLst>
      <p:ext uri="{BB962C8B-B14F-4D97-AF65-F5344CB8AC3E}">
        <p14:creationId xmlns:p14="http://schemas.microsoft.com/office/powerpoint/2010/main" val="256886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208</Words>
  <Application>Microsoft Office PowerPoint</Application>
  <PresentationFormat>Panoramiczny</PresentationFormat>
  <Paragraphs>32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Verdana</vt:lpstr>
      <vt:lpstr>Wingdings 3</vt:lpstr>
      <vt:lpstr>Jon</vt:lpstr>
      <vt:lpstr>        FUNDACJA IMAGO  Z WROCŁAWIA   </vt:lpstr>
      <vt:lpstr>Fundacja Imago Kim jesteśmy? </vt:lpstr>
      <vt:lpstr>Czym się zajmujemy</vt:lpstr>
      <vt:lpstr>Czym się zajmujemy</vt:lpstr>
      <vt:lpstr>Eksperci przez doświadczenie </vt:lpstr>
      <vt:lpstr>Prezentacja programu PowerPoint</vt:lpstr>
      <vt:lpstr>INTERNATIONAL SHORT  BREAK ASSOCIATION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Agnieszka Pawłowska Fundacja Imago  Podsumowanie efektów testowania w ramach projektu: „Usługi przerwy regeneracyjnej dla opiekunów niepełnosprawnych osób zależnych”</dc:title>
  <dc:creator>Jacek</dc:creator>
  <cp:lastModifiedBy>Wierzbowska Dominika</cp:lastModifiedBy>
  <cp:revision>78</cp:revision>
  <dcterms:created xsi:type="dcterms:W3CDTF">2019-06-05T18:24:49Z</dcterms:created>
  <dcterms:modified xsi:type="dcterms:W3CDTF">2023-05-19T13:15:30Z</dcterms:modified>
</cp:coreProperties>
</file>