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5"/>
  </p:notesMasterIdLst>
  <p:sldIdLst>
    <p:sldId id="256" r:id="rId2"/>
    <p:sldId id="265" r:id="rId3"/>
    <p:sldId id="258" r:id="rId4"/>
    <p:sldId id="264" r:id="rId5"/>
    <p:sldId id="274" r:id="rId6"/>
    <p:sldId id="263" r:id="rId7"/>
    <p:sldId id="270" r:id="rId8"/>
    <p:sldId id="267" r:id="rId9"/>
    <p:sldId id="272" r:id="rId10"/>
    <p:sldId id="266" r:id="rId11"/>
    <p:sldId id="269" r:id="rId12"/>
    <p:sldId id="273" r:id="rId13"/>
    <p:sldId id="260" r:id="rId14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lenik Agnieszka" initials="PA" lastIdx="1" clrIdx="0">
    <p:extLst>
      <p:ext uri="{19B8F6BF-5375-455C-9EA6-DF929625EA0E}">
        <p15:presenceInfo xmlns:p15="http://schemas.microsoft.com/office/powerpoint/2012/main" userId="S::Agnieszka.Palenik@mfipr.gov.pl::6a0c958d-6557-4bbd-8aa6-03360055b1e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0A15C55-8517-42AA-B614-E9B94910E393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howGuides="1">
      <p:cViewPr varScale="1">
        <p:scale>
          <a:sx n="59" d="100"/>
          <a:sy n="59" d="100"/>
        </p:scale>
        <p:origin x="1232" y="68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Seria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1CB-4AA7-A1A3-3FC27317C299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Seria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Arkusz1!$C$2:$C$5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1CB-4AA7-A1A3-3FC27317C299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Seria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Arkusz1!$D$2:$D$5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1CB-4AA7-A1A3-3FC27317C2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18853615"/>
        <c:axId val="1618869839"/>
      </c:barChart>
      <c:catAx>
        <c:axId val="161885361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618869839"/>
        <c:crosses val="autoZero"/>
        <c:auto val="1"/>
        <c:lblAlgn val="ctr"/>
        <c:lblOffset val="100"/>
        <c:noMultiLvlLbl val="0"/>
      </c:catAx>
      <c:valAx>
        <c:axId val="16188698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61885361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Seria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1CB-4AA7-A1A3-3FC27317C299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Seria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Arkusz1!$C$2:$C$5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1CB-4AA7-A1A3-3FC27317C299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Seria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Arkusz1!$D$2:$D$5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1CB-4AA7-A1A3-3FC27317C2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1618853615"/>
        <c:axId val="1618869839"/>
      </c:barChart>
      <c:catAx>
        <c:axId val="161885361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618869839"/>
        <c:crosses val="autoZero"/>
        <c:auto val="1"/>
        <c:lblAlgn val="ctr"/>
        <c:lblOffset val="100"/>
        <c:noMultiLvlLbl val="0"/>
      </c:catAx>
      <c:valAx>
        <c:axId val="16188698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61885361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doughnut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Sprzedaż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4A8-48DD-85E0-0B6E78ADDD8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4A8-48DD-85E0-0B6E78ADDD8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4A8-48DD-85E0-0B6E78ADDD85}"/>
              </c:ext>
            </c:extLst>
          </c:dPt>
          <c:cat>
            <c:strRef>
              <c:f>Arkusz1!$A$2:$A$4</c:f>
              <c:strCache>
                <c:ptCount val="3"/>
                <c:pt idx="0">
                  <c:v>1. kwartał</c:v>
                </c:pt>
                <c:pt idx="1">
                  <c:v>2. kwartał</c:v>
                </c:pt>
                <c:pt idx="2">
                  <c:v>3. kwartał</c:v>
                </c:pt>
              </c:strCache>
            </c:strRef>
          </c:cat>
          <c:val>
            <c:numRef>
              <c:f>Arkusz1!$B$2:$B$4</c:f>
              <c:numCache>
                <c:formatCode>General</c:formatCode>
                <c:ptCount val="3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CF8-4305-8C6B-999075943E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Seria 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Arkusz1!$A$2:$A$5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480-43F8-BF45-C46BDC7FD1AB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Seria 2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Arkusz1!$A$2:$A$5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Arkusz1!$C$2:$C$5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480-43F8-BF45-C46BDC7FD1AB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Seria 3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Arkusz1!$A$2:$A$5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Arkusz1!$D$2:$D$5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480-43F8-BF45-C46BDC7FD1A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83761887"/>
        <c:axId val="1783762303"/>
      </c:lineChart>
      <c:catAx>
        <c:axId val="17837618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783762303"/>
        <c:crosses val="autoZero"/>
        <c:auto val="1"/>
        <c:lblAlgn val="ctr"/>
        <c:lblOffset val="100"/>
        <c:noMultiLvlLbl val="0"/>
      </c:catAx>
      <c:valAx>
        <c:axId val="178376230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7837618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Seria 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Arkusz1!$A$2:$A$5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0A2-4F74-89D1-A36E36203F8D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Seria 2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Arkusz1!$A$2:$A$5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Arkusz1!$C$2:$C$5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0A2-4F74-89D1-A36E36203F8D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Seria 3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Arkusz1!$A$2:$A$5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Arkusz1!$D$2:$D$5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0A2-4F74-89D1-A36E36203F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02970127"/>
        <c:axId val="1702966799"/>
      </c:lineChart>
      <c:catAx>
        <c:axId val="17029701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702966799"/>
        <c:crosses val="autoZero"/>
        <c:auto val="1"/>
        <c:lblAlgn val="ctr"/>
        <c:lblOffset val="100"/>
        <c:noMultiLvlLbl val="0"/>
      </c:catAx>
      <c:valAx>
        <c:axId val="170296679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7029701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EFF2B-0721-7148-92D1-1650B5B78E9F}" type="datetimeFigureOut">
              <a:rPr lang="pl-PL" smtClean="0"/>
              <a:t>2022-11-29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143000"/>
            <a:ext cx="43656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2B4DB-5212-AD42-B2C1-BD19AC94D4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2773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17" Type="http://schemas.openxmlformats.org/officeDocument/2006/relationships/image" Target="../media/image22.png"/><Relationship Id="rId2" Type="http://schemas.openxmlformats.org/officeDocument/2006/relationships/image" Target="../media/image4.png"/><Relationship Id="rId16" Type="http://schemas.openxmlformats.org/officeDocument/2006/relationships/image" Target="../media/image2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5" Type="http://schemas.openxmlformats.org/officeDocument/2006/relationships/image" Target="../media/image2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Relationship Id="rId14" Type="http://schemas.openxmlformats.org/officeDocument/2006/relationships/image" Target="../media/image19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10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6613" y="1973818"/>
            <a:ext cx="8639675" cy="4326381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60" y="1973818"/>
            <a:ext cx="3959225" cy="720090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2B41AD81-079D-B212-C8B7-9A9D3BEE517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32" y="540402"/>
            <a:ext cx="1080000" cy="1080000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A433181-6EED-44B3-4822-4AF9E6BA906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788" y="540402"/>
            <a:ext cx="1080000" cy="1080000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276322E5-6025-7EA2-67FB-9F57E921005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3944" y="540402"/>
            <a:ext cx="1080000" cy="1080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59113"/>
            <a:ext cx="7920115" cy="1107677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2A3D249-6366-4532-95C2-9DDC07D17B44}" type="datetime1">
              <a:rPr lang="pl-PL" smtClean="0"/>
              <a:t>2022-11-29</a:t>
            </a:fld>
            <a:endParaRPr lang="pl-PL" dirty="0"/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500FFCFA-D3A4-40A4-E76C-99575547246A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00" y="6371047"/>
            <a:ext cx="1621258" cy="949192"/>
          </a:xfrm>
          <a:prstGeom prst="rect">
            <a:avLst/>
          </a:prstGeom>
        </p:spPr>
      </p:pic>
      <p:pic>
        <p:nvPicPr>
          <p:cNvPr id="10" name="Obraz 9">
            <a:extLst>
              <a:ext uri="{FF2B5EF4-FFF2-40B4-BE49-F238E27FC236}">
                <a16:creationId xmlns:a16="http://schemas.microsoft.com/office/drawing/2014/main" id="{DC91A070-16DB-C0E1-0B7B-93924541A6E7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2000" y="6371047"/>
            <a:ext cx="2633371" cy="949192"/>
          </a:xfrm>
          <a:prstGeom prst="rect">
            <a:avLst/>
          </a:prstGeom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AB280FEF-799B-B9CA-10D2-815DA71DA238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2743" y="6370378"/>
            <a:ext cx="2239772" cy="950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57672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>
            <a:extLst>
              <a:ext uri="{FF2B5EF4-FFF2-40B4-BE49-F238E27FC236}">
                <a16:creationId xmlns:a16="http://schemas.microsoft.com/office/drawing/2014/main" id="{F8E39A3A-22D6-B8ED-2F58-16F69704FFAA}"/>
              </a:ext>
            </a:extLst>
          </p:cNvPr>
          <p:cNvSpPr/>
          <p:nvPr userDrawn="1"/>
        </p:nvSpPr>
        <p:spPr>
          <a:xfrm>
            <a:off x="2465388" y="4500563"/>
            <a:ext cx="8226426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Symbol zastępczy obrazu 10">
            <a:extLst>
              <a:ext uri="{FF2B5EF4-FFF2-40B4-BE49-F238E27FC236}">
                <a16:creationId xmlns:a16="http://schemas.microsoft.com/office/drawing/2014/main" id="{A760FD32-D539-3290-0E5F-1B5EF08EB2F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25525" y="0"/>
            <a:ext cx="8640763" cy="5221288"/>
          </a:xfrm>
          <a:custGeom>
            <a:avLst/>
            <a:gdLst>
              <a:gd name="connsiteX0" fmla="*/ 0 w 8640763"/>
              <a:gd name="connsiteY0" fmla="*/ 0 h 5221288"/>
              <a:gd name="connsiteX1" fmla="*/ 8640763 w 8640763"/>
              <a:gd name="connsiteY1" fmla="*/ 0 h 5221288"/>
              <a:gd name="connsiteX2" fmla="*/ 8640763 w 8640763"/>
              <a:gd name="connsiteY2" fmla="*/ 4500563 h 5221288"/>
              <a:gd name="connsiteX3" fmla="*/ 1439863 w 8640763"/>
              <a:gd name="connsiteY3" fmla="*/ 4500563 h 5221288"/>
              <a:gd name="connsiteX4" fmla="*/ 1439863 w 8640763"/>
              <a:gd name="connsiteY4" fmla="*/ 5221288 h 5221288"/>
              <a:gd name="connsiteX5" fmla="*/ 0 w 8640763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640763" h="5221288">
                <a:moveTo>
                  <a:pt x="0" y="0"/>
                </a:moveTo>
                <a:lnTo>
                  <a:pt x="8640763" y="0"/>
                </a:lnTo>
                <a:lnTo>
                  <a:pt x="8640763" y="4500563"/>
                </a:lnTo>
                <a:lnTo>
                  <a:pt x="1439863" y="4500563"/>
                </a:lnTo>
                <a:lnTo>
                  <a:pt x="1439863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pic>
        <p:nvPicPr>
          <p:cNvPr id="7" name="Obraz 6" descr="Obraz zawierający tekst&#10;&#10;Opis wygenerowany automatycznie">
            <a:extLst>
              <a:ext uri="{FF2B5EF4-FFF2-40B4-BE49-F238E27FC236}">
                <a16:creationId xmlns:a16="http://schemas.microsoft.com/office/drawing/2014/main" id="{3B4B8A84-3D08-244B-BF5B-6E361D1A74B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975" y="4500563"/>
            <a:ext cx="3959225" cy="72009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C3C397EF-E780-3941-A190-8FF660EE9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5750" y="5593629"/>
            <a:ext cx="7559675" cy="705572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pl-PL" dirty="0"/>
          </a:p>
        </p:txBody>
      </p:sp>
      <p:pic>
        <p:nvPicPr>
          <p:cNvPr id="8" name="Obraz 7" descr="znak Funduszy Europejskich">
            <a:extLst>
              <a:ext uri="{FF2B5EF4-FFF2-40B4-BE49-F238E27FC236}">
                <a16:creationId xmlns:a16="http://schemas.microsoft.com/office/drawing/2014/main" id="{BFD80FA4-66E0-3049-A92A-085F431CEB0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00" y="6371047"/>
            <a:ext cx="1621258" cy="949192"/>
          </a:xfrm>
          <a:prstGeom prst="rect">
            <a:avLst/>
          </a:prstGeom>
        </p:spPr>
      </p:pic>
      <p:pic>
        <p:nvPicPr>
          <p:cNvPr id="9" name="Obraz 8" descr="flaga Unii Europejskie z dopiskiem dofinansowane przez Unię Europejską">
            <a:extLst>
              <a:ext uri="{FF2B5EF4-FFF2-40B4-BE49-F238E27FC236}">
                <a16:creationId xmlns:a16="http://schemas.microsoft.com/office/drawing/2014/main" id="{695F0183-048A-AF46-A850-8C265BFACC25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2000" y="6371047"/>
            <a:ext cx="2633371" cy="949192"/>
          </a:xfrm>
          <a:prstGeom prst="rect">
            <a:avLst/>
          </a:prstGeom>
        </p:spPr>
      </p:pic>
      <p:pic>
        <p:nvPicPr>
          <p:cNvPr id="10" name="Obraz 9" descr="barwy RP">
            <a:extLst>
              <a:ext uri="{FF2B5EF4-FFF2-40B4-BE49-F238E27FC236}">
                <a16:creationId xmlns:a16="http://schemas.microsoft.com/office/drawing/2014/main" id="{875F5C9C-57CB-134D-A405-3BC05A23D856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2743" y="6370378"/>
            <a:ext cx="2239772" cy="950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084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5525" y="1983572"/>
            <a:ext cx="8640763" cy="4316627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983572"/>
            <a:ext cx="3959225" cy="7200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70227"/>
            <a:ext cx="7920115" cy="1087764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68EEE8EE-D7CF-4F1D-849B-3E54D1DD80B0}" type="datetime1">
              <a:rPr lang="pl-PL" smtClean="0"/>
              <a:t>2022-11-29</a:t>
            </a:fld>
            <a:endParaRPr lang="pl-PL" dirty="0"/>
          </a:p>
        </p:txBody>
      </p:sp>
      <p:pic>
        <p:nvPicPr>
          <p:cNvPr id="8" name="Obraz 7" descr="logo Funduszy Europejskich">
            <a:extLst>
              <a:ext uri="{FF2B5EF4-FFF2-40B4-BE49-F238E27FC236}">
                <a16:creationId xmlns:a16="http://schemas.microsoft.com/office/drawing/2014/main" id="{500FFCFA-D3A4-40A4-E76C-99575547246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00" y="6371047"/>
            <a:ext cx="1621258" cy="949192"/>
          </a:xfrm>
          <a:prstGeom prst="rect">
            <a:avLst/>
          </a:prstGeom>
        </p:spPr>
      </p:pic>
      <p:pic>
        <p:nvPicPr>
          <p:cNvPr id="10" name="Obraz 9" descr="flaga Unii Europejskiej z dopiskiem dofinansowane przez Unię Europejską">
            <a:extLst>
              <a:ext uri="{FF2B5EF4-FFF2-40B4-BE49-F238E27FC236}">
                <a16:creationId xmlns:a16="http://schemas.microsoft.com/office/drawing/2014/main" id="{DC91A070-16DB-C0E1-0B7B-93924541A6E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2000" y="6371047"/>
            <a:ext cx="2633371" cy="949192"/>
          </a:xfrm>
          <a:prstGeom prst="rect">
            <a:avLst/>
          </a:prstGeom>
        </p:spPr>
      </p:pic>
      <p:pic>
        <p:nvPicPr>
          <p:cNvPr id="12" name="Obraz 11" descr="barwy RP">
            <a:extLst>
              <a:ext uri="{FF2B5EF4-FFF2-40B4-BE49-F238E27FC236}">
                <a16:creationId xmlns:a16="http://schemas.microsoft.com/office/drawing/2014/main" id="{AB280FEF-799B-B9CA-10D2-815DA71DA238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2743" y="6370378"/>
            <a:ext cx="2239772" cy="950531"/>
          </a:xfrm>
          <a:prstGeom prst="rect">
            <a:avLst/>
          </a:prstGeom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039E0742-6ADE-F448-8437-7F591E1D07FA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F60567DB-D582-D44E-A6AD-12B2B5F1FE7B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39EEE39C-033E-F640-8C4C-E23D91BEA336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C169AC8E-96EA-1048-803E-97D6CEE5E102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786" y="538288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D5D90F56-CFD2-1A40-B479-B556FC2D370D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8E96C1A-FA5C-A24F-9872-8608B9B3BC4F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293" y="1254829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28B2440F-CBE5-784D-ADC8-E797F64F472B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543567"/>
            <a:ext cx="381000" cy="381000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1C717A0E-10D0-FA43-BF65-49909BDCEAFA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:a16="http://schemas.microsoft.com/office/drawing/2014/main" id="{A2891D6F-956C-9342-B2BB-C701A5BC5154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id="{7DE0C268-A93E-1C47-9AA3-10F1F10D0971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id="{45508241-FE91-D847-8686-4F72BD314220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EB9A3203-260A-FA4A-9526-A6276A5756DA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0260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16">
            <a:extLst>
              <a:ext uri="{FF2B5EF4-FFF2-40B4-BE49-F238E27FC236}">
                <a16:creationId xmlns:a16="http://schemas.microsoft.com/office/drawing/2014/main" id="{69383BDA-94B1-6FB6-27E3-0CC3DEDF5A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784975" cy="5221288"/>
          </a:xfrm>
          <a:custGeom>
            <a:avLst/>
            <a:gdLst>
              <a:gd name="connsiteX0" fmla="*/ 0 w 6784975"/>
              <a:gd name="connsiteY0" fmla="*/ 0 h 5221288"/>
              <a:gd name="connsiteX1" fmla="*/ 6784975 w 6784975"/>
              <a:gd name="connsiteY1" fmla="*/ 0 h 5221288"/>
              <a:gd name="connsiteX2" fmla="*/ 6784975 w 6784975"/>
              <a:gd name="connsiteY2" fmla="*/ 4500563 h 5221288"/>
              <a:gd name="connsiteX3" fmla="*/ 2825750 w 6784975"/>
              <a:gd name="connsiteY3" fmla="*/ 4500563 h 5221288"/>
              <a:gd name="connsiteX4" fmla="*/ 2825750 w 6784975"/>
              <a:gd name="connsiteY4" fmla="*/ 5221288 h 5221288"/>
              <a:gd name="connsiteX5" fmla="*/ 0 w 6784975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4975" h="5221288">
                <a:moveTo>
                  <a:pt x="0" y="0"/>
                </a:moveTo>
                <a:lnTo>
                  <a:pt x="6784975" y="0"/>
                </a:lnTo>
                <a:lnTo>
                  <a:pt x="6784975" y="4500563"/>
                </a:lnTo>
                <a:lnTo>
                  <a:pt x="2825750" y="4500563"/>
                </a:lnTo>
                <a:lnTo>
                  <a:pt x="2825750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38965D1A-9BC8-2AB7-6B73-C2BBDA5D66AA}"/>
              </a:ext>
            </a:extLst>
          </p:cNvPr>
          <p:cNvSpPr/>
          <p:nvPr userDrawn="1"/>
        </p:nvSpPr>
        <p:spPr>
          <a:xfrm>
            <a:off x="2825750" y="4500563"/>
            <a:ext cx="6840538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72808" y="5579563"/>
            <a:ext cx="6133117" cy="648546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6444" y="539750"/>
            <a:ext cx="1799844" cy="366725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857886D-A165-4D54-8DB0-CE6586ECA8EC}" type="datetime1">
              <a:rPr lang="pl-PL" smtClean="0"/>
              <a:t>2022-11-29</a:t>
            </a:fld>
            <a:endParaRPr lang="pl-PL" dirty="0"/>
          </a:p>
        </p:txBody>
      </p:sp>
      <p:pic>
        <p:nvPicPr>
          <p:cNvPr id="8" name="Obraz 7" descr="logo Funduszy Europejskich">
            <a:extLst>
              <a:ext uri="{FF2B5EF4-FFF2-40B4-BE49-F238E27FC236}">
                <a16:creationId xmlns:a16="http://schemas.microsoft.com/office/drawing/2014/main" id="{70B23A41-17AB-76D8-3EFE-38FC22C5B56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00" y="6371047"/>
            <a:ext cx="1621258" cy="949192"/>
          </a:xfrm>
          <a:prstGeom prst="rect">
            <a:avLst/>
          </a:prstGeom>
        </p:spPr>
      </p:pic>
      <p:pic>
        <p:nvPicPr>
          <p:cNvPr id="10" name="Obraz 9" descr="flaga Unii Europejskie z dopiskiem dofinansowane przez Unię Europejską">
            <a:extLst>
              <a:ext uri="{FF2B5EF4-FFF2-40B4-BE49-F238E27FC236}">
                <a16:creationId xmlns:a16="http://schemas.microsoft.com/office/drawing/2014/main" id="{E8AB2AB5-3131-C310-7606-68997985114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2000" y="6371047"/>
            <a:ext cx="2633371" cy="949192"/>
          </a:xfrm>
          <a:prstGeom prst="rect">
            <a:avLst/>
          </a:prstGeom>
        </p:spPr>
      </p:pic>
      <p:pic>
        <p:nvPicPr>
          <p:cNvPr id="12" name="Obraz 11" descr="barwy RP">
            <a:extLst>
              <a:ext uri="{FF2B5EF4-FFF2-40B4-BE49-F238E27FC236}">
                <a16:creationId xmlns:a16="http://schemas.microsoft.com/office/drawing/2014/main" id="{7C93677B-A16E-82CA-7FC4-B6B51516070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2743" y="6370378"/>
            <a:ext cx="2239772" cy="950531"/>
          </a:xfrm>
          <a:prstGeom prst="rect">
            <a:avLst/>
          </a:prstGeom>
        </p:spPr>
      </p:pic>
      <p:pic>
        <p:nvPicPr>
          <p:cNvPr id="18" name="Obraz 17" descr="Obraz zawierający tekst&#10;&#10;Opis wygenerowany automatycznie">
            <a:extLst>
              <a:ext uri="{FF2B5EF4-FFF2-40B4-BE49-F238E27FC236}">
                <a16:creationId xmlns:a16="http://schemas.microsoft.com/office/drawing/2014/main" id="{EB4DB370-BCB9-D1E9-5613-5A9DCA5F3119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750" y="4500563"/>
            <a:ext cx="3959225" cy="720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935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2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0D1F565A-4734-6B49-4F72-233C397DE031}"/>
              </a:ext>
            </a:extLst>
          </p:cNvPr>
          <p:cNvSpPr/>
          <p:nvPr userDrawn="1"/>
        </p:nvSpPr>
        <p:spPr>
          <a:xfrm>
            <a:off x="2825749" y="4500563"/>
            <a:ext cx="7196139" cy="21595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9925" y="0"/>
            <a:ext cx="6835775" cy="4859338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35775" h="4859338">
                <a:moveTo>
                  <a:pt x="0" y="0"/>
                </a:moveTo>
                <a:lnTo>
                  <a:pt x="6835775" y="0"/>
                </a:lnTo>
                <a:lnTo>
                  <a:pt x="6835775" y="4500563"/>
                </a:lnTo>
                <a:lnTo>
                  <a:pt x="2155824" y="4500563"/>
                </a:lnTo>
                <a:lnTo>
                  <a:pt x="2155824" y="4859338"/>
                </a:lnTo>
                <a:lnTo>
                  <a:pt x="0" y="48593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F7E1EF-0AB1-F3B1-F5CD-6A2AA3056193}"/>
              </a:ext>
            </a:extLst>
          </p:cNvPr>
          <p:cNvSpPr/>
          <p:nvPr userDrawn="1"/>
        </p:nvSpPr>
        <p:spPr>
          <a:xfrm>
            <a:off x="3905250" y="4500562"/>
            <a:ext cx="3600449" cy="359395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3E2C530-5988-0861-50D8-1C7FE1662A60}"/>
              </a:ext>
            </a:extLst>
          </p:cNvPr>
          <p:cNvSpPr/>
          <p:nvPr userDrawn="1"/>
        </p:nvSpPr>
        <p:spPr>
          <a:xfrm>
            <a:off x="2825751" y="4500561"/>
            <a:ext cx="1079500" cy="3587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86113" y="5195719"/>
            <a:ext cx="6480176" cy="1320421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901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ajd - tytuł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5279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lajd - tytuł + 2 elementy zawartości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4000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906" y="899836"/>
            <a:ext cx="4320000" cy="1080001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906" y="1979837"/>
            <a:ext cx="4320382" cy="468000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900113"/>
            <a:ext cx="4986338" cy="5759726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53987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Slajd - tytuł + zawartość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30E28BA-19A4-6182-CE10-65107EDF6B75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9991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363107C-97A9-9A5D-A2A2-E6ABB7ED4C62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5970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108000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907" y="1979837"/>
            <a:ext cx="8640382" cy="468000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  <a:endParaRPr lang="en-US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17E16B8-2BD0-D12E-978E-94E428DF9717}"/>
              </a:ext>
            </a:extLst>
          </p:cNvPr>
          <p:cNvSpPr/>
          <p:nvPr userDrawn="1"/>
        </p:nvSpPr>
        <p:spPr>
          <a:xfrm>
            <a:off x="1025870" y="0"/>
            <a:ext cx="1080742" cy="1793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62915FD-1FF3-5CF3-5C57-034114B5E6A2}"/>
              </a:ext>
            </a:extLst>
          </p:cNvPr>
          <p:cNvSpPr/>
          <p:nvPr userDrawn="1"/>
        </p:nvSpPr>
        <p:spPr>
          <a:xfrm>
            <a:off x="2106612" y="0"/>
            <a:ext cx="7559293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5200" y="7019837"/>
            <a:ext cx="1080000" cy="180000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10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C2A84FB-402E-BB6C-632B-D1ADD49B7D8C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163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25" r:id="rId2"/>
    <p:sldLayoutId id="2147483720" r:id="rId3"/>
    <p:sldLayoutId id="2147483721" r:id="rId4"/>
    <p:sldLayoutId id="2147483710" r:id="rId5"/>
    <p:sldLayoutId id="2147483712" r:id="rId6"/>
    <p:sldLayoutId id="2147483726" r:id="rId7"/>
    <p:sldLayoutId id="2147483740" r:id="rId8"/>
    <p:sldLayoutId id="2147483723" r:id="rId9"/>
    <p:sldLayoutId id="2147483728" r:id="rId10"/>
  </p:sldLayoutIdLst>
  <p:hf hdr="0" ftr="0"/>
  <p:txStyles>
    <p:titleStyle>
      <a:lvl1pPr algn="l" defTabSz="1007943" rtl="0" eaLnBrk="1" latinLnBrk="0" hangingPunct="1">
        <a:lnSpc>
          <a:spcPts val="3600"/>
        </a:lnSpc>
        <a:spcBef>
          <a:spcPct val="0"/>
        </a:spcBef>
        <a:buNone/>
        <a:defRPr sz="2800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251986" indent="-251986" algn="l" defTabSz="1007943" rtl="0" eaLnBrk="1" latinLnBrk="0" hangingPunct="1">
        <a:lnSpc>
          <a:spcPts val="2400"/>
        </a:lnSpc>
        <a:spcBef>
          <a:spcPts val="1102"/>
        </a:spcBef>
        <a:buClr>
          <a:schemeClr val="accent1"/>
        </a:buClr>
        <a:buFontTx/>
        <a:buBlip>
          <a:blip r:embed="rId12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755957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3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1259929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4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763900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2267872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93" userDrawn="1">
          <p15:clr>
            <a:srgbClr val="F26B43"/>
          </p15:clr>
        </p15:guide>
        <p15:guide id="2" pos="419" userDrawn="1">
          <p15:clr>
            <a:srgbClr val="F26B43"/>
          </p15:clr>
        </p15:guide>
        <p15:guide id="3" pos="646" userDrawn="1">
          <p15:clr>
            <a:srgbClr val="F26B43"/>
          </p15:clr>
        </p15:guide>
        <p15:guide id="4" pos="873" userDrawn="1">
          <p15:clr>
            <a:srgbClr val="F26B43"/>
          </p15:clr>
        </p15:guide>
        <p15:guide id="5" pos="1100" userDrawn="1">
          <p15:clr>
            <a:srgbClr val="F26B43"/>
          </p15:clr>
        </p15:guide>
        <p15:guide id="6" pos="1327" userDrawn="1">
          <p15:clr>
            <a:srgbClr val="F26B43"/>
          </p15:clr>
        </p15:guide>
        <p15:guide id="7" pos="1553" userDrawn="1">
          <p15:clr>
            <a:srgbClr val="F26B43"/>
          </p15:clr>
        </p15:guide>
        <p15:guide id="8" pos="1780" userDrawn="1">
          <p15:clr>
            <a:srgbClr val="F26B43"/>
          </p15:clr>
        </p15:guide>
        <p15:guide id="9" pos="2007" userDrawn="1">
          <p15:clr>
            <a:srgbClr val="F26B43"/>
          </p15:clr>
        </p15:guide>
        <p15:guide id="10" pos="2234" userDrawn="1">
          <p15:clr>
            <a:srgbClr val="F26B43"/>
          </p15:clr>
        </p15:guide>
        <p15:guide id="11" pos="2460" userDrawn="1">
          <p15:clr>
            <a:srgbClr val="F26B43"/>
          </p15:clr>
        </p15:guide>
        <p15:guide id="12" pos="2687" userDrawn="1">
          <p15:clr>
            <a:srgbClr val="F26B43"/>
          </p15:clr>
        </p15:guide>
        <p15:guide id="13" pos="2914" userDrawn="1">
          <p15:clr>
            <a:srgbClr val="F26B43"/>
          </p15:clr>
        </p15:guide>
        <p15:guide id="14" pos="3141" userDrawn="1">
          <p15:clr>
            <a:srgbClr val="F26B43"/>
          </p15:clr>
        </p15:guide>
        <p15:guide id="15" pos="3368" userDrawn="1">
          <p15:clr>
            <a:srgbClr val="F26B43"/>
          </p15:clr>
        </p15:guide>
        <p15:guide id="16" pos="3594" userDrawn="1">
          <p15:clr>
            <a:srgbClr val="F26B43"/>
          </p15:clr>
        </p15:guide>
        <p15:guide id="17" pos="3821" userDrawn="1">
          <p15:clr>
            <a:srgbClr val="F26B43"/>
          </p15:clr>
        </p15:guide>
        <p15:guide id="18" pos="4048" userDrawn="1">
          <p15:clr>
            <a:srgbClr val="F26B43"/>
          </p15:clr>
        </p15:guide>
        <p15:guide id="19" pos="4275" userDrawn="1">
          <p15:clr>
            <a:srgbClr val="F26B43"/>
          </p15:clr>
        </p15:guide>
        <p15:guide id="20" pos="4501" userDrawn="1">
          <p15:clr>
            <a:srgbClr val="F26B43"/>
          </p15:clr>
        </p15:guide>
        <p15:guide id="21" pos="4728" userDrawn="1">
          <p15:clr>
            <a:srgbClr val="F26B43"/>
          </p15:clr>
        </p15:guide>
        <p15:guide id="22" pos="4955" userDrawn="1">
          <p15:clr>
            <a:srgbClr val="F26B43"/>
          </p15:clr>
        </p15:guide>
        <p15:guide id="23" pos="5182" userDrawn="1">
          <p15:clr>
            <a:srgbClr val="F26B43"/>
          </p15:clr>
        </p15:guide>
        <p15:guide id="24" pos="5408" userDrawn="1">
          <p15:clr>
            <a:srgbClr val="F26B43"/>
          </p15:clr>
        </p15:guide>
        <p15:guide id="25" pos="5635" userDrawn="1">
          <p15:clr>
            <a:srgbClr val="F26B43"/>
          </p15:clr>
        </p15:guide>
        <p15:guide id="26" pos="5862" userDrawn="1">
          <p15:clr>
            <a:srgbClr val="F26B43"/>
          </p15:clr>
        </p15:guide>
        <p15:guide id="27" pos="6089" userDrawn="1">
          <p15:clr>
            <a:srgbClr val="F26B43"/>
          </p15:clr>
        </p15:guide>
        <p15:guide id="28" pos="6316" userDrawn="1">
          <p15:clr>
            <a:srgbClr val="F26B43"/>
          </p15:clr>
        </p15:guide>
        <p15:guide id="29" pos="6542" userDrawn="1">
          <p15:clr>
            <a:srgbClr val="F26B43"/>
          </p15:clr>
        </p15:guide>
        <p15:guide id="30" orient="horz" pos="113" userDrawn="1">
          <p15:clr>
            <a:srgbClr val="F26B43"/>
          </p15:clr>
        </p15:guide>
        <p15:guide id="31" orient="horz" pos="340" userDrawn="1">
          <p15:clr>
            <a:srgbClr val="F26B43"/>
          </p15:clr>
        </p15:guide>
        <p15:guide id="32" orient="horz" pos="567" userDrawn="1">
          <p15:clr>
            <a:srgbClr val="F26B43"/>
          </p15:clr>
        </p15:guide>
        <p15:guide id="33" orient="horz" pos="794" userDrawn="1">
          <p15:clr>
            <a:srgbClr val="F26B43"/>
          </p15:clr>
        </p15:guide>
        <p15:guide id="34" orient="horz" pos="1020" userDrawn="1">
          <p15:clr>
            <a:srgbClr val="F26B43"/>
          </p15:clr>
        </p15:guide>
        <p15:guide id="35" orient="horz" pos="1247" userDrawn="1">
          <p15:clr>
            <a:srgbClr val="F26B43"/>
          </p15:clr>
        </p15:guide>
        <p15:guide id="36" orient="horz" pos="1474" userDrawn="1">
          <p15:clr>
            <a:srgbClr val="F26B43"/>
          </p15:clr>
        </p15:guide>
        <p15:guide id="37" orient="horz" pos="1701" userDrawn="1">
          <p15:clr>
            <a:srgbClr val="F26B43"/>
          </p15:clr>
        </p15:guide>
        <p15:guide id="38" orient="horz" pos="1927" userDrawn="1">
          <p15:clr>
            <a:srgbClr val="F26B43"/>
          </p15:clr>
        </p15:guide>
        <p15:guide id="39" orient="horz" pos="2154" userDrawn="1">
          <p15:clr>
            <a:srgbClr val="F26B43"/>
          </p15:clr>
        </p15:guide>
        <p15:guide id="40" orient="horz" pos="2381" userDrawn="1">
          <p15:clr>
            <a:srgbClr val="F26B43"/>
          </p15:clr>
        </p15:guide>
        <p15:guide id="41" orient="horz" pos="2608" userDrawn="1">
          <p15:clr>
            <a:srgbClr val="F26B43"/>
          </p15:clr>
        </p15:guide>
        <p15:guide id="42" orient="horz" pos="2835" userDrawn="1">
          <p15:clr>
            <a:srgbClr val="F26B43"/>
          </p15:clr>
        </p15:guide>
        <p15:guide id="43" orient="horz" pos="3061" userDrawn="1">
          <p15:clr>
            <a:srgbClr val="F26B43"/>
          </p15:clr>
        </p15:guide>
        <p15:guide id="44" orient="horz" pos="3288" userDrawn="1">
          <p15:clr>
            <a:srgbClr val="F26B43"/>
          </p15:clr>
        </p15:guide>
        <p15:guide id="45" orient="horz" pos="3515" userDrawn="1">
          <p15:clr>
            <a:srgbClr val="F26B43"/>
          </p15:clr>
        </p15:guide>
        <p15:guide id="46" orient="horz" pos="3742" userDrawn="1">
          <p15:clr>
            <a:srgbClr val="F26B43"/>
          </p15:clr>
        </p15:guide>
        <p15:guide id="47" orient="horz" pos="3968" userDrawn="1">
          <p15:clr>
            <a:srgbClr val="F26B43"/>
          </p15:clr>
        </p15:guide>
        <p15:guide id="48" orient="horz" pos="4195" userDrawn="1">
          <p15:clr>
            <a:srgbClr val="F26B43"/>
          </p15:clr>
        </p15:guide>
        <p15:guide id="49" orient="horz" pos="4422" userDrawn="1">
          <p15:clr>
            <a:srgbClr val="F26B43"/>
          </p15:clr>
        </p15:guide>
        <p15:guide id="50" orient="horz" pos="464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2726208F-D6F7-1381-5132-3B60A6BFE74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5" name="Podtytuł 4">
            <a:extLst>
              <a:ext uri="{FF2B5EF4-FFF2-40B4-BE49-F238E27FC236}">
                <a16:creationId xmlns:a16="http://schemas.microsoft.com/office/drawing/2014/main" id="{0F4B11A1-2445-C731-5567-0EBA6FAF896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01A395D3-35E7-4FC6-9F13-A51704F85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385F5-A64F-428D-9CAC-5D502640F501}" type="datetime1">
              <a:rPr lang="pl-PL" smtClean="0"/>
              <a:t>2022-11-29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616822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939CE09-F06B-4647-9912-01DC809B2B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774AC62-8E1C-4C6E-B44D-4B59AE83A2E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pl-PL" dirty="0"/>
          </a:p>
        </p:txBody>
      </p:sp>
      <p:pic>
        <p:nvPicPr>
          <p:cNvPr id="9" name="Symbol zastępczy obrazu 8" descr="zdjęcie budynku z lotu ptaka">
            <a:extLst>
              <a:ext uri="{FF2B5EF4-FFF2-40B4-BE49-F238E27FC236}">
                <a16:creationId xmlns:a16="http://schemas.microsoft.com/office/drawing/2014/main" id="{3FEFBB46-58D2-44F7-B74F-4F8F851B48D9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70" r="6170"/>
          <a:stretch>
            <a:fillRect/>
          </a:stretch>
        </p:blipFill>
        <p:spPr/>
      </p:pic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CA23CD72-CE85-40C5-BC6D-D9D4A0A40B4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10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742014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939CE09-F06B-4647-9912-01DC809B2B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8" name="Symbol zastępczy zawartości 7">
            <a:extLst>
              <a:ext uri="{FF2B5EF4-FFF2-40B4-BE49-F238E27FC236}">
                <a16:creationId xmlns:a16="http://schemas.microsoft.com/office/drawing/2014/main" id="{56CC1008-A710-4866-A4C8-A9856BF14E42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773465410"/>
              </p:ext>
            </p:extLst>
          </p:nvPr>
        </p:nvGraphicFramePr>
        <p:xfrm>
          <a:off x="5345113" y="1979613"/>
          <a:ext cx="4321175" cy="4679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E03B4DDE-21D0-4DC2-A18B-5C06BDD8A7D8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9C43780C-E289-4E63-8F5A-180FE0BF422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11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125190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>
            <a:extLst>
              <a:ext uri="{FF2B5EF4-FFF2-40B4-BE49-F238E27FC236}">
                <a16:creationId xmlns:a16="http://schemas.microsoft.com/office/drawing/2014/main" id="{10FF4080-9BE8-4EFE-91EF-A2E600555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zawartości 6">
            <a:extLst>
              <a:ext uri="{FF2B5EF4-FFF2-40B4-BE49-F238E27FC236}">
                <a16:creationId xmlns:a16="http://schemas.microsoft.com/office/drawing/2014/main" id="{5FFA671D-1FFD-4A21-ABE1-8D1F7E6F327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8" name="Symbol zastępczy zawartości 7">
            <a:extLst>
              <a:ext uri="{FF2B5EF4-FFF2-40B4-BE49-F238E27FC236}">
                <a16:creationId xmlns:a16="http://schemas.microsoft.com/office/drawing/2014/main" id="{5DC6DF74-72B6-4E85-A622-993F8D70E29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014F90E7-CD43-4927-B7FC-DBE1CFC994A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220225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ymbol zastępczy obrazu 2" descr="pies przewodnik">
            <a:extLst>
              <a:ext uri="{FF2B5EF4-FFF2-40B4-BE49-F238E27FC236}">
                <a16:creationId xmlns:a16="http://schemas.microsoft.com/office/drawing/2014/main" id="{2A639C30-AC74-496B-97CA-1464CAE6D12F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16" r="2016"/>
          <a:stretch>
            <a:fillRect/>
          </a:stretch>
        </p:blipFill>
        <p:spPr>
          <a:xfrm>
            <a:off x="1025426" y="-1291"/>
            <a:ext cx="8640763" cy="5221288"/>
          </a:xfrm>
        </p:spPr>
      </p:pic>
      <p:sp>
        <p:nvSpPr>
          <p:cNvPr id="6" name="Tytuł 5">
            <a:extLst>
              <a:ext uri="{FF2B5EF4-FFF2-40B4-BE49-F238E27FC236}">
                <a16:creationId xmlns:a16="http://schemas.microsoft.com/office/drawing/2014/main" id="{0CD17717-5751-F730-50BD-CBB39F576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25994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3568BE-245E-449B-9BA3-0D02E7BF7E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BC2F625A-2277-4F6D-95F0-91B1E048662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229C2C5-54F9-4EC4-92E9-11C5F82C3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D1261-A096-4701-818F-FA57047FD5DA}" type="datetime1">
              <a:rPr lang="pl-PL" smtClean="0"/>
              <a:t>2022-11-29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71839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ymbol zastępczy obrazu 2" descr="Mężczyzna pracuje na komputerze">
            <a:extLst>
              <a:ext uri="{FF2B5EF4-FFF2-40B4-BE49-F238E27FC236}">
                <a16:creationId xmlns:a16="http://schemas.microsoft.com/office/drawing/2014/main" id="{E13C071F-1533-4D50-953E-8CC25EABE358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19" b="3819"/>
          <a:stretch>
            <a:fillRect/>
          </a:stretch>
        </p:blipFill>
        <p:spPr/>
      </p:pic>
      <p:sp>
        <p:nvSpPr>
          <p:cNvPr id="11" name="Tytuł 10">
            <a:extLst>
              <a:ext uri="{FF2B5EF4-FFF2-40B4-BE49-F238E27FC236}">
                <a16:creationId xmlns:a16="http://schemas.microsoft.com/office/drawing/2014/main" id="{56D39C55-7AA3-7040-B077-14B2D470B74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866845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ymbol zastępczy obrazu 4" descr="zdjęcie z lotu ptaka łódek, w tym jedna z panelami słonecznymi">
            <a:extLst>
              <a:ext uri="{FF2B5EF4-FFF2-40B4-BE49-F238E27FC236}">
                <a16:creationId xmlns:a16="http://schemas.microsoft.com/office/drawing/2014/main" id="{EB54BD17-3D15-4103-B87B-61441F82B026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48" r="3848"/>
          <a:stretch>
            <a:fillRect/>
          </a:stretch>
        </p:blipFill>
        <p:spPr/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CEB1E85C-EC86-4892-84BB-2AFF0F4503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DBD747AC-0448-4B37-B836-B1138D3D2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A31C7-8D2F-4625-A3AE-BE37989186E4}" type="datetime1">
              <a:rPr lang="pl-PL" smtClean="0"/>
              <a:t>2022-11-29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846063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315552F-3A1D-4DE6-AEF3-01B8E89D2ADE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8891588" y="539750"/>
            <a:ext cx="1800225" cy="366713"/>
          </a:xfrm>
          <a:prstGeom prst="rect">
            <a:avLst/>
          </a:prstGeom>
        </p:spPr>
        <p:txBody>
          <a:bodyPr/>
          <a:lstStyle/>
          <a:p>
            <a:fld id="{D857886D-A165-4D54-8DB0-CE6586ECA8EC}" type="datetime1">
              <a:rPr lang="pl-PL" smtClean="0"/>
              <a:t>2022-11-29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529927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8D9802DD-77D5-A584-5B4F-1A4AAF31F0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7" name="Symbol zastępczy zawartości 6" descr="tu umieść opis wykresu">
            <a:extLst>
              <a:ext uri="{FF2B5EF4-FFF2-40B4-BE49-F238E27FC236}">
                <a16:creationId xmlns:a16="http://schemas.microsoft.com/office/drawing/2014/main" id="{6D4FCD90-146F-4460-B172-B87B035C510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0019154"/>
              </p:ext>
            </p:extLst>
          </p:nvPr>
        </p:nvGraphicFramePr>
        <p:xfrm>
          <a:off x="1025525" y="1979613"/>
          <a:ext cx="8640763" cy="4679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D175E7F4-BA74-44F8-A965-E39C6D64EB4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6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513304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8D9802DD-77D5-A584-5B4F-1A4AAF31F0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7" name="Symbol zastępczy zawartości 6">
            <a:extLst>
              <a:ext uri="{FF2B5EF4-FFF2-40B4-BE49-F238E27FC236}">
                <a16:creationId xmlns:a16="http://schemas.microsoft.com/office/drawing/2014/main" id="{6D4FCD90-146F-4460-B172-B87B035C510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4623168"/>
              </p:ext>
            </p:extLst>
          </p:nvPr>
        </p:nvGraphicFramePr>
        <p:xfrm>
          <a:off x="1025525" y="1979613"/>
          <a:ext cx="6408613" cy="4679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Prostokąt 5">
            <a:extLst>
              <a:ext uri="{FF2B5EF4-FFF2-40B4-BE49-F238E27FC236}">
                <a16:creationId xmlns:a16="http://schemas.microsoft.com/office/drawing/2014/main" id="{253F4D56-4DEE-4EF6-BEF7-588EF5F592FB}"/>
              </a:ext>
            </a:extLst>
          </p:cNvPr>
          <p:cNvSpPr/>
          <p:nvPr/>
        </p:nvSpPr>
        <p:spPr>
          <a:xfrm>
            <a:off x="7110238" y="870546"/>
            <a:ext cx="3240087" cy="396081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Tytuł 1">
            <a:extLst>
              <a:ext uri="{FF2B5EF4-FFF2-40B4-BE49-F238E27FC236}">
                <a16:creationId xmlns:a16="http://schemas.microsoft.com/office/drawing/2014/main" id="{379C82B6-E6EA-48A3-8AEC-70BE75E46A53}"/>
              </a:ext>
            </a:extLst>
          </p:cNvPr>
          <p:cNvSpPr txBox="1">
            <a:spLocks/>
          </p:cNvSpPr>
          <p:nvPr/>
        </p:nvSpPr>
        <p:spPr>
          <a:xfrm>
            <a:off x="7469013" y="1230632"/>
            <a:ext cx="2520568" cy="108000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l" defTabSz="1007943" rtl="0" eaLnBrk="1" latinLnBrk="0" hangingPunct="1">
              <a:lnSpc>
                <a:spcPts val="3600"/>
              </a:lnSpc>
              <a:spcBef>
                <a:spcPct val="0"/>
              </a:spcBef>
              <a:buNone/>
              <a:defRPr sz="2800" b="1" kern="12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r>
              <a:rPr lang="pl-PL" dirty="0"/>
              <a:t>Tytuł wykresu lub tabeli</a:t>
            </a:r>
          </a:p>
        </p:txBody>
      </p:sp>
      <p:sp>
        <p:nvSpPr>
          <p:cNvPr id="9" name="Symbol zastępczy zawartości 3">
            <a:extLst>
              <a:ext uri="{FF2B5EF4-FFF2-40B4-BE49-F238E27FC236}">
                <a16:creationId xmlns:a16="http://schemas.microsoft.com/office/drawing/2014/main" id="{F651DB8A-DFAC-4CA5-B8C7-3CDBFD5479B1}"/>
              </a:ext>
            </a:extLst>
          </p:cNvPr>
          <p:cNvSpPr txBox="1">
            <a:spLocks/>
          </p:cNvSpPr>
          <p:nvPr/>
        </p:nvSpPr>
        <p:spPr>
          <a:xfrm>
            <a:off x="7469013" y="2310409"/>
            <a:ext cx="2520568" cy="2520950"/>
          </a:xfrm>
          <a:prstGeom prst="rect">
            <a:avLst/>
          </a:prstGeom>
        </p:spPr>
        <p:txBody>
          <a:bodyPr/>
          <a:lstStyle>
            <a:lvl1pPr marL="251986" indent="-251986" algn="l" defTabSz="1007943" rtl="0" eaLnBrk="1" latinLnBrk="0" hangingPunct="1">
              <a:lnSpc>
                <a:spcPts val="2400"/>
              </a:lnSpc>
              <a:spcBef>
                <a:spcPts val="1102"/>
              </a:spcBef>
              <a:buClr>
                <a:schemeClr val="accent1"/>
              </a:buClr>
              <a:buFontTx/>
              <a:buBlip>
                <a:blip r:embed="rId3"/>
              </a:buBlip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  <a:lvl2pPr marL="755957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Tx/>
              <a:buBlip>
                <a:blip r:embed="rId4"/>
              </a:buBlip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2pPr>
            <a:lvl3pPr marL="1259929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Tx/>
              <a:buBlip>
                <a:blip r:embed="rId5"/>
              </a:buBlip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3pPr>
            <a:lvl4pPr marL="1763900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4pPr>
            <a:lvl5pPr marL="2267872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5pPr>
            <a:lvl6pPr marL="2771844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pl-PL" dirty="0"/>
              <a:t>Tekst wyjaśniający. </a:t>
            </a:r>
            <a:r>
              <a:rPr lang="pl-PL" dirty="0" err="1"/>
              <a:t>Ommolorrovit</a:t>
            </a:r>
            <a:r>
              <a:rPr lang="pl-PL" dirty="0"/>
              <a:t> </a:t>
            </a:r>
            <a:r>
              <a:rPr lang="pl-PL" dirty="0" err="1"/>
              <a:t>ipsa</a:t>
            </a:r>
            <a:r>
              <a:rPr lang="pl-PL" dirty="0"/>
              <a:t> </a:t>
            </a:r>
            <a:r>
              <a:rPr lang="pl-PL" dirty="0" err="1"/>
              <a:t>duntis</a:t>
            </a:r>
            <a:r>
              <a:rPr lang="pl-PL" dirty="0"/>
              <a:t> aut </a:t>
            </a:r>
            <a:r>
              <a:rPr lang="pl-PL" dirty="0" err="1"/>
              <a:t>endemqu</a:t>
            </a:r>
            <a:r>
              <a:rPr lang="pl-PL" dirty="0"/>
              <a:t> </a:t>
            </a:r>
            <a:r>
              <a:rPr lang="pl-PL" dirty="0" err="1"/>
              <a:t>assedi</a:t>
            </a:r>
            <a:r>
              <a:rPr lang="pl-PL" dirty="0"/>
              <a:t> </a:t>
            </a:r>
            <a:r>
              <a:rPr lang="pl-PL" dirty="0" err="1"/>
              <a:t>officim</a:t>
            </a:r>
            <a:r>
              <a:rPr lang="pl-PL" dirty="0"/>
              <a:t> </a:t>
            </a:r>
            <a:r>
              <a:rPr lang="pl-PL" dirty="0" err="1"/>
              <a:t>quia</a:t>
            </a:r>
            <a:r>
              <a:rPr lang="pl-PL" dirty="0"/>
              <a:t> net </a:t>
            </a:r>
            <a:r>
              <a:rPr lang="pl-PL" dirty="0" err="1"/>
              <a:t>harumqui</a:t>
            </a:r>
            <a:r>
              <a:rPr lang="pl-PL" dirty="0"/>
              <a:t> </a:t>
            </a:r>
            <a:r>
              <a:rPr lang="pl-PL" dirty="0" err="1"/>
              <a:t>volupta</a:t>
            </a:r>
            <a:r>
              <a:rPr lang="pl-PL" dirty="0"/>
              <a:t> </a:t>
            </a:r>
            <a:r>
              <a:rPr lang="pl-PL" dirty="0" err="1"/>
              <a:t>tectibusdae</a:t>
            </a:r>
            <a:r>
              <a:rPr lang="pl-PL" dirty="0"/>
              <a:t> </a:t>
            </a:r>
            <a:r>
              <a:rPr lang="pl-PL" dirty="0" err="1"/>
              <a:t>volupta</a:t>
            </a:r>
            <a:r>
              <a:rPr lang="pl-PL" dirty="0"/>
              <a:t> </a:t>
            </a:r>
            <a:r>
              <a:rPr lang="pl-PL" dirty="0" err="1"/>
              <a:t>tendaecum</a:t>
            </a:r>
            <a:endParaRPr lang="pl-PL" dirty="0"/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51017A4B-4247-4242-8F9B-9CFBAADFDA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7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199271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9BFCF24-16C9-4A52-9F7B-938373FDF1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9" name="Symbol zastępczy zawartości 8">
            <a:extLst>
              <a:ext uri="{FF2B5EF4-FFF2-40B4-BE49-F238E27FC236}">
                <a16:creationId xmlns:a16="http://schemas.microsoft.com/office/drawing/2014/main" id="{DF148867-10C3-41EE-9E62-2A685DC68C5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4935238"/>
              </p:ext>
            </p:extLst>
          </p:nvPr>
        </p:nvGraphicFramePr>
        <p:xfrm>
          <a:off x="1025525" y="1979613"/>
          <a:ext cx="7704757" cy="4679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Prostokąt 9">
            <a:extLst>
              <a:ext uri="{FF2B5EF4-FFF2-40B4-BE49-F238E27FC236}">
                <a16:creationId xmlns:a16="http://schemas.microsoft.com/office/drawing/2014/main" id="{40D7F76B-2EC9-4AA5-B624-593131FA0D1F}"/>
              </a:ext>
            </a:extLst>
          </p:cNvPr>
          <p:cNvSpPr/>
          <p:nvPr/>
        </p:nvSpPr>
        <p:spPr>
          <a:xfrm>
            <a:off x="7110238" y="870546"/>
            <a:ext cx="3240087" cy="396081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Tytuł 1">
            <a:extLst>
              <a:ext uri="{FF2B5EF4-FFF2-40B4-BE49-F238E27FC236}">
                <a16:creationId xmlns:a16="http://schemas.microsoft.com/office/drawing/2014/main" id="{0F23ABEB-3B4E-4A5F-A532-CD2AA496B2B8}"/>
              </a:ext>
            </a:extLst>
          </p:cNvPr>
          <p:cNvSpPr txBox="1">
            <a:spLocks/>
          </p:cNvSpPr>
          <p:nvPr/>
        </p:nvSpPr>
        <p:spPr>
          <a:xfrm>
            <a:off x="7469013" y="1230632"/>
            <a:ext cx="2520568" cy="108000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l" defTabSz="1007943" rtl="0" eaLnBrk="1" latinLnBrk="0" hangingPunct="1">
              <a:lnSpc>
                <a:spcPts val="3600"/>
              </a:lnSpc>
              <a:spcBef>
                <a:spcPct val="0"/>
              </a:spcBef>
              <a:buNone/>
              <a:defRPr sz="2800" b="1" kern="12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r>
              <a:rPr lang="pl-PL" dirty="0"/>
              <a:t>Tytuł wykresu lub tabeli</a:t>
            </a:r>
          </a:p>
        </p:txBody>
      </p:sp>
      <p:sp>
        <p:nvSpPr>
          <p:cNvPr id="12" name="Symbol zastępczy zawartości 3">
            <a:extLst>
              <a:ext uri="{FF2B5EF4-FFF2-40B4-BE49-F238E27FC236}">
                <a16:creationId xmlns:a16="http://schemas.microsoft.com/office/drawing/2014/main" id="{4F4C7C9A-AEE3-4B7B-A111-875DF1F72CF5}"/>
              </a:ext>
            </a:extLst>
          </p:cNvPr>
          <p:cNvSpPr txBox="1">
            <a:spLocks/>
          </p:cNvSpPr>
          <p:nvPr/>
        </p:nvSpPr>
        <p:spPr>
          <a:xfrm>
            <a:off x="7469013" y="2310409"/>
            <a:ext cx="2520568" cy="2520950"/>
          </a:xfrm>
          <a:prstGeom prst="rect">
            <a:avLst/>
          </a:prstGeom>
        </p:spPr>
        <p:txBody>
          <a:bodyPr/>
          <a:lstStyle>
            <a:lvl1pPr marL="251986" indent="-251986" algn="l" defTabSz="1007943" rtl="0" eaLnBrk="1" latinLnBrk="0" hangingPunct="1">
              <a:lnSpc>
                <a:spcPts val="2400"/>
              </a:lnSpc>
              <a:spcBef>
                <a:spcPts val="1102"/>
              </a:spcBef>
              <a:buClr>
                <a:schemeClr val="accent1"/>
              </a:buClr>
              <a:buFontTx/>
              <a:buBlip>
                <a:blip r:embed="rId3"/>
              </a:buBlip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  <a:lvl2pPr marL="755957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Tx/>
              <a:buBlip>
                <a:blip r:embed="rId4"/>
              </a:buBlip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2pPr>
            <a:lvl3pPr marL="1259929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Tx/>
              <a:buBlip>
                <a:blip r:embed="rId5"/>
              </a:buBlip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3pPr>
            <a:lvl4pPr marL="1763900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4pPr>
            <a:lvl5pPr marL="2267872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5pPr>
            <a:lvl6pPr marL="2771844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pl-PL" dirty="0"/>
              <a:t>Tekst wyjaśniający. </a:t>
            </a:r>
            <a:r>
              <a:rPr lang="pl-PL" dirty="0" err="1"/>
              <a:t>Ommolorrovit</a:t>
            </a:r>
            <a:r>
              <a:rPr lang="pl-PL" dirty="0"/>
              <a:t> </a:t>
            </a:r>
            <a:r>
              <a:rPr lang="pl-PL" dirty="0" err="1"/>
              <a:t>ipsa</a:t>
            </a:r>
            <a:r>
              <a:rPr lang="pl-PL" dirty="0"/>
              <a:t> </a:t>
            </a:r>
            <a:r>
              <a:rPr lang="pl-PL" dirty="0" err="1"/>
              <a:t>duntis</a:t>
            </a:r>
            <a:r>
              <a:rPr lang="pl-PL" dirty="0"/>
              <a:t> aut </a:t>
            </a:r>
            <a:r>
              <a:rPr lang="pl-PL" dirty="0" err="1"/>
              <a:t>endemqu</a:t>
            </a:r>
            <a:r>
              <a:rPr lang="pl-PL" dirty="0"/>
              <a:t> </a:t>
            </a:r>
            <a:r>
              <a:rPr lang="pl-PL" dirty="0" err="1"/>
              <a:t>assedi</a:t>
            </a:r>
            <a:r>
              <a:rPr lang="pl-PL" dirty="0"/>
              <a:t> </a:t>
            </a:r>
            <a:r>
              <a:rPr lang="pl-PL" dirty="0" err="1"/>
              <a:t>officim</a:t>
            </a:r>
            <a:r>
              <a:rPr lang="pl-PL" dirty="0"/>
              <a:t> </a:t>
            </a:r>
            <a:r>
              <a:rPr lang="pl-PL" dirty="0" err="1"/>
              <a:t>quia</a:t>
            </a:r>
            <a:r>
              <a:rPr lang="pl-PL" dirty="0"/>
              <a:t> net </a:t>
            </a:r>
            <a:r>
              <a:rPr lang="pl-PL" dirty="0" err="1"/>
              <a:t>harumqui</a:t>
            </a:r>
            <a:r>
              <a:rPr lang="pl-PL" dirty="0"/>
              <a:t> </a:t>
            </a:r>
            <a:r>
              <a:rPr lang="pl-PL" dirty="0" err="1"/>
              <a:t>volupta</a:t>
            </a:r>
            <a:r>
              <a:rPr lang="pl-PL" dirty="0"/>
              <a:t> </a:t>
            </a:r>
            <a:r>
              <a:rPr lang="pl-PL" dirty="0" err="1"/>
              <a:t>tectibusdae</a:t>
            </a:r>
            <a:r>
              <a:rPr lang="pl-PL" dirty="0"/>
              <a:t> </a:t>
            </a:r>
            <a:r>
              <a:rPr lang="pl-PL" dirty="0" err="1"/>
              <a:t>volupta</a:t>
            </a:r>
            <a:r>
              <a:rPr lang="pl-PL" dirty="0"/>
              <a:t> </a:t>
            </a:r>
            <a:r>
              <a:rPr lang="pl-PL" dirty="0" err="1"/>
              <a:t>tendaecum</a:t>
            </a:r>
            <a:endParaRPr lang="pl-PL" dirty="0"/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7BDB141D-9225-4D25-8518-6C38EBF4A08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8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293850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7">
            <a:extLst>
              <a:ext uri="{FF2B5EF4-FFF2-40B4-BE49-F238E27FC236}">
                <a16:creationId xmlns:a16="http://schemas.microsoft.com/office/drawing/2014/main" id="{1DE932D7-0F50-4DF4-848B-CDE39C4C11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11" name="Tabela 11">
            <a:extLst>
              <a:ext uri="{FF2B5EF4-FFF2-40B4-BE49-F238E27FC236}">
                <a16:creationId xmlns:a16="http://schemas.microsoft.com/office/drawing/2014/main" id="{464559C1-9C48-409B-85B8-AC109E7825A0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564697996"/>
              </p:ext>
            </p:extLst>
          </p:nvPr>
        </p:nvGraphicFramePr>
        <p:xfrm>
          <a:off x="1025525" y="1979613"/>
          <a:ext cx="4140200" cy="472592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28040">
                  <a:extLst>
                    <a:ext uri="{9D8B030D-6E8A-4147-A177-3AD203B41FA5}">
                      <a16:colId xmlns:a16="http://schemas.microsoft.com/office/drawing/2014/main" val="3744712286"/>
                    </a:ext>
                  </a:extLst>
                </a:gridCol>
                <a:gridCol w="828040">
                  <a:extLst>
                    <a:ext uri="{9D8B030D-6E8A-4147-A177-3AD203B41FA5}">
                      <a16:colId xmlns:a16="http://schemas.microsoft.com/office/drawing/2014/main" val="194016856"/>
                    </a:ext>
                  </a:extLst>
                </a:gridCol>
                <a:gridCol w="828040">
                  <a:extLst>
                    <a:ext uri="{9D8B030D-6E8A-4147-A177-3AD203B41FA5}">
                      <a16:colId xmlns:a16="http://schemas.microsoft.com/office/drawing/2014/main" val="606773214"/>
                    </a:ext>
                  </a:extLst>
                </a:gridCol>
                <a:gridCol w="828040">
                  <a:extLst>
                    <a:ext uri="{9D8B030D-6E8A-4147-A177-3AD203B41FA5}">
                      <a16:colId xmlns:a16="http://schemas.microsoft.com/office/drawing/2014/main" val="1475449030"/>
                    </a:ext>
                  </a:extLst>
                </a:gridCol>
                <a:gridCol w="828040">
                  <a:extLst>
                    <a:ext uri="{9D8B030D-6E8A-4147-A177-3AD203B41FA5}">
                      <a16:colId xmlns:a16="http://schemas.microsoft.com/office/drawing/2014/main" val="20481746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26826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21156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33509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72477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97949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44282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43485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07296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68066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67557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83955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1142283"/>
                  </a:ext>
                </a:extLst>
              </a:tr>
            </a:tbl>
          </a:graphicData>
        </a:graphic>
      </p:graphicFrame>
      <p:graphicFrame>
        <p:nvGraphicFramePr>
          <p:cNvPr id="14" name="Symbol zastępczy zawartości 13">
            <a:extLst>
              <a:ext uri="{FF2B5EF4-FFF2-40B4-BE49-F238E27FC236}">
                <a16:creationId xmlns:a16="http://schemas.microsoft.com/office/drawing/2014/main" id="{83368110-0126-4AB6-AEE2-716C7A095A42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966321691"/>
              </p:ext>
            </p:extLst>
          </p:nvPr>
        </p:nvGraphicFramePr>
        <p:xfrm>
          <a:off x="5526088" y="1979613"/>
          <a:ext cx="4140200" cy="4679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9CA152FA-CEE2-4565-9CFF-0D534E8CEE3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9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2892285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436F5452-C95B-4D43-A1C6-1CA5BE69C951}" vid="{ABE25C27-1E66-47F3-AA86-B88226738C33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 z numerem strony</Template>
  <TotalTime>135</TotalTime>
  <Words>63</Words>
  <Application>Microsoft Office PowerPoint</Application>
  <PresentationFormat>Niestandardowy</PresentationFormat>
  <Paragraphs>20</Paragraphs>
  <Slides>13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7" baseType="lpstr">
      <vt:lpstr>Arial</vt:lpstr>
      <vt:lpstr>Calibri</vt:lpstr>
      <vt:lpstr>Open Sans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Sowiński Piotr</dc:creator>
  <cp:lastModifiedBy>Sowiński Piotr</cp:lastModifiedBy>
  <cp:revision>9</cp:revision>
  <dcterms:created xsi:type="dcterms:W3CDTF">2022-06-22T09:40:44Z</dcterms:created>
  <dcterms:modified xsi:type="dcterms:W3CDTF">2022-11-29T11:49:00Z</dcterms:modified>
</cp:coreProperties>
</file>