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83" r:id="rId2"/>
    <p:sldId id="257" r:id="rId3"/>
    <p:sldId id="303" r:id="rId4"/>
    <p:sldId id="287" r:id="rId5"/>
    <p:sldId id="265" r:id="rId6"/>
    <p:sldId id="263" r:id="rId7"/>
    <p:sldId id="284" r:id="rId8"/>
    <p:sldId id="264" r:id="rId9"/>
    <p:sldId id="266" r:id="rId10"/>
    <p:sldId id="304" r:id="rId11"/>
    <p:sldId id="305" r:id="rId12"/>
    <p:sldId id="269" r:id="rId13"/>
    <p:sldId id="270" r:id="rId14"/>
    <p:sldId id="271" r:id="rId15"/>
    <p:sldId id="272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6" r:id="rId26"/>
    <p:sldId id="261" r:id="rId27"/>
    <p:sldId id="285" r:id="rId2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85D67D-541B-41F8-9AF9-1293943D47B7}" type="datetimeFigureOut">
              <a:rPr lang="pl-PL" smtClean="0"/>
              <a:t>2022-03-17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A0EC7D-F90E-48C8-87AB-032B52E4FD1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5471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spcBef>
                <a:spcPts val="400"/>
              </a:spcBef>
              <a:tabLst/>
            </a:pPr>
            <a:r>
              <a:rPr lang="pl-PL" altLang="pl-PL" b="1" dirty="0">
                <a:solidFill>
                  <a:srgbClr val="000000"/>
                </a:solidFill>
              </a:rPr>
              <a:t>Celem ogólnym RRF </a:t>
            </a:r>
            <a:r>
              <a:rPr lang="pl-PL" altLang="pl-PL" dirty="0">
                <a:solidFill>
                  <a:srgbClr val="000000"/>
                </a:solidFill>
              </a:rPr>
              <a:t>jest promowanie spójności gospodarczej, społecznej i terytorialnej Unii. Służyć temu będzie zwiększanie odporności i zdolności dostosowawczych państw członkowskich, łagodzenie społecznych i gospodarczych skutków kryzysu, a także wspieranie transformacji ekologicznej i cyfrowej. RRF ma tym samym przyczynić się do odbudowy potencjału wzrostu gospodarczego UE i tworzenia miejsc pracy, a także promowania zrównoważonego wzrostu. </a:t>
            </a:r>
          </a:p>
          <a:p>
            <a:pPr marL="0" indent="0" eaLnBrk="1" hangingPunct="1">
              <a:spcBef>
                <a:spcPts val="400"/>
              </a:spcBef>
              <a:tabLst/>
            </a:pPr>
            <a:endParaRPr lang="pl-PL" altLang="pl-PL" dirty="0">
              <a:solidFill>
                <a:srgbClr val="000000"/>
              </a:solidFill>
            </a:endParaRPr>
          </a:p>
          <a:p>
            <a:pPr marL="0" indent="0" eaLnBrk="1" hangingPunct="1">
              <a:spcBef>
                <a:spcPts val="400"/>
              </a:spcBef>
              <a:tabLst/>
            </a:pPr>
            <a:r>
              <a:rPr lang="pl-PL" altLang="pl-PL" dirty="0">
                <a:solidFill>
                  <a:srgbClr val="000000"/>
                </a:solidFill>
              </a:rPr>
              <a:t>Kluczowe w kontekście RRF jest jego powiązanie z Semestrem Europejskim, a więc realizacją reform stanowiących odpowiedź na Zalecenia Rady dla Polski (</a:t>
            </a:r>
            <a:r>
              <a:rPr lang="pl-PL" altLang="pl-PL" dirty="0" err="1">
                <a:solidFill>
                  <a:srgbClr val="000000"/>
                </a:solidFill>
              </a:rPr>
              <a:t>CSRs</a:t>
            </a:r>
            <a:r>
              <a:rPr lang="pl-PL" altLang="pl-PL" dirty="0">
                <a:solidFill>
                  <a:srgbClr val="000000"/>
                </a:solidFill>
              </a:rPr>
              <a:t>). </a:t>
            </a:r>
            <a:r>
              <a:rPr lang="pl-PL" altLang="pl-PL" b="1" dirty="0">
                <a:solidFill>
                  <a:srgbClr val="000000"/>
                </a:solidFill>
              </a:rPr>
              <a:t>Możliwość wsparcia z RRF jest uzależniona od wynegocjowania kierunków reform w poszczególnych obszarach </a:t>
            </a:r>
            <a:r>
              <a:rPr lang="pl-PL" altLang="pl-PL" dirty="0">
                <a:solidFill>
                  <a:srgbClr val="000000"/>
                </a:solidFill>
              </a:rPr>
              <a:t>oraz powiązanych z nimi inwestycji.</a:t>
            </a:r>
            <a:r>
              <a:rPr lang="pl-PL" altLang="pl-PL" b="1" dirty="0">
                <a:solidFill>
                  <a:srgbClr val="000000"/>
                </a:solidFill>
              </a:rPr>
              <a:t>  </a:t>
            </a:r>
          </a:p>
          <a:p>
            <a:pPr marL="0" indent="0" eaLnBrk="1" hangingPunct="1">
              <a:spcBef>
                <a:spcPts val="400"/>
              </a:spcBef>
              <a:tabLst/>
            </a:pPr>
            <a:r>
              <a:rPr lang="pl-PL" altLang="pl-PL" dirty="0">
                <a:solidFill>
                  <a:srgbClr val="000000"/>
                </a:solidFill>
              </a:rPr>
              <a:t>RRF to instrument o charakterze tymczasowym, a co bardzo istotne jest zarządzany przez KE.</a:t>
            </a:r>
            <a:endParaRPr lang="pl-PL" altLang="pl-PL" sz="1200" dirty="0">
              <a:solidFill>
                <a:srgbClr val="000000"/>
              </a:solidFill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86688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6E4169F-94CF-4CA9-B66B-0D64A085B2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AA19CA4-5F2B-4BAE-9E8C-DCB6831279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4F85991-67F3-4651-9396-56E0B3D39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2D917-F8FA-49D9-B65A-2DADAC55943C}" type="datetimeFigureOut">
              <a:rPr lang="pl-PL" smtClean="0"/>
              <a:t>2022-03-17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4807D57-AF18-496B-BAD1-AA4EE213B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3ABA96B-7655-4851-ABB0-EAA68A32A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3BC98-9AC0-403F-84FC-4E4E0DB84C3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7211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C8BB77E-19DD-42C0-84B7-0D10A84F3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774BF92C-14D2-46F7-84A9-91AB926774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9E36B75-DA28-4C07-91BC-F425DC2F6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2D917-F8FA-49D9-B65A-2DADAC55943C}" type="datetimeFigureOut">
              <a:rPr lang="pl-PL" smtClean="0"/>
              <a:t>2022-03-17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F106AA9-1376-4B1C-A866-93A7913EF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F30D5B4-7095-4285-8938-068F3B698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3BC98-9AC0-403F-84FC-4E4E0DB84C3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62037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83718520-A7BD-4249-91EE-D066654AF0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110F358-54A9-4FFD-B884-D5A32AA316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C56E26A-75DE-4CD9-98E1-D9313371B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2D917-F8FA-49D9-B65A-2DADAC55943C}" type="datetimeFigureOut">
              <a:rPr lang="pl-PL" smtClean="0"/>
              <a:t>2022-03-17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3EA8696-95B7-43C0-B839-545432E3D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BE329CB-6A62-4EFB-948B-BD459D4C2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3BC98-9AC0-403F-84FC-4E4E0DB84C3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977282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mer slajdu">
            <a:extLst>
              <a:ext uri="{FF2B5EF4-FFF2-40B4-BE49-F238E27FC236}">
                <a16:creationId xmlns:a16="http://schemas.microsoft.com/office/drawing/2014/main" id="{AC040420-4C0A-4010-9E71-E01F15273828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05B2BF-0F40-41F1-961B-6B9854BED1F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59346791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99FC7A5-4B3B-4BC0-985C-508091330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D0E58C7-DA64-4B28-8AF0-3EE63F999A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A0A9837-B51F-4F31-BAE8-0548C6726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2D917-F8FA-49D9-B65A-2DADAC55943C}" type="datetimeFigureOut">
              <a:rPr lang="pl-PL" smtClean="0"/>
              <a:t>2022-03-17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0C87A83-5F68-4089-B3A0-10D9156F5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9CAEBBA-2EF7-4B3B-AD5B-AFD933672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3BC98-9AC0-403F-84FC-4E4E0DB84C3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5113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BB1C88C-F825-4960-B260-3FCFF84FF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F32526C-A3A3-46D7-8FBD-55E300973A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A74458B-70FC-4DF6-9DBB-01C1BCD5A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2D917-F8FA-49D9-B65A-2DADAC55943C}" type="datetimeFigureOut">
              <a:rPr lang="pl-PL" smtClean="0"/>
              <a:t>2022-03-17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05B2CE1-419B-41FE-B8EA-1DD96A45C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8C59E92-B6EC-4D6C-8AFC-FC436B037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3BC98-9AC0-403F-84FC-4E4E0DB84C3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46141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6A5B272-6635-45B7-BFE7-08AABEE71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C36D4A1-4F01-441F-A6E3-187C8790AC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221ED3C-207A-4BFE-AC11-6BE6D3026B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48F403B-304C-454A-8F91-733747C46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2D917-F8FA-49D9-B65A-2DADAC55943C}" type="datetimeFigureOut">
              <a:rPr lang="pl-PL" smtClean="0"/>
              <a:t>2022-03-17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0A1A84E-79CD-48B2-AA69-108721307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FE75E5D-4073-4307-B8C8-1D4D18AE6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3BC98-9AC0-403F-84FC-4E4E0DB84C3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42849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96728A0-4010-4FFB-A1C8-340FE165B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3FA59CD-14A5-44B9-A9DA-E1E81FB532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F49E625-40B9-4290-9F04-E250783D3C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BF21016D-CB1A-4229-A6C1-6186477A38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E3B2AFF0-4299-4C3E-A7F9-850F50860D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B7F1B795-5552-40C0-B5D6-5E8BDB14B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2D917-F8FA-49D9-B65A-2DADAC55943C}" type="datetimeFigureOut">
              <a:rPr lang="pl-PL" smtClean="0"/>
              <a:t>2022-03-17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53526A88-C30B-4D97-83F9-ACA93B073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624C06CD-9B1C-4A9A-A554-99F675DE8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3BC98-9AC0-403F-84FC-4E4E0DB84C3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1197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090A5A7-B936-4FB7-9C78-95477344F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118469D5-D858-41F3-8990-48E1E3BF6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2D917-F8FA-49D9-B65A-2DADAC55943C}" type="datetimeFigureOut">
              <a:rPr lang="pl-PL" smtClean="0"/>
              <a:t>2022-03-17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EFB2992D-21CE-4581-A6BE-A3A452EE2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3AE0624-28AF-4FC6-BF47-AEC26F230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3BC98-9AC0-403F-84FC-4E4E0DB84C3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80298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F6028DA4-6422-4A80-8448-DED3A1099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2D917-F8FA-49D9-B65A-2DADAC55943C}" type="datetimeFigureOut">
              <a:rPr lang="pl-PL" smtClean="0"/>
              <a:t>2022-03-17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E5A464C8-EC36-4E84-8E99-4A51A1EBA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C916500-9CC6-4118-8430-496DBB7D7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3BC98-9AC0-403F-84FC-4E4E0DB84C3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82026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1D7EFFA-8426-486F-AF6A-8E7022F5C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2D00E90-8C11-4B42-BCB6-CCA5294264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327AD6D-B5F6-42EA-A7F3-A088E13E1E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D15D8E7-8960-4EEC-A31F-F02E72A9E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2D917-F8FA-49D9-B65A-2DADAC55943C}" type="datetimeFigureOut">
              <a:rPr lang="pl-PL" smtClean="0"/>
              <a:t>2022-03-17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A69AF7F-F1C6-44EC-BE38-D3748B6A0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0B8C23C-6E44-48BF-A252-CA86A5671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3BC98-9AC0-403F-84FC-4E4E0DB84C3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5649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FC1CDA-7056-47F4-8D9F-DF7B0114F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0CBF7B04-F0DD-448C-8E19-CBFF1B4BEB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F3025D7-D0C5-4E12-828B-61ABB3F2A5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716C510F-2528-43F6-BF36-2A3F1BF4F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2D917-F8FA-49D9-B65A-2DADAC55943C}" type="datetimeFigureOut">
              <a:rPr lang="pl-PL" smtClean="0"/>
              <a:t>2022-03-17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D98B1FB-0752-4F47-920E-8AFC26740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8E8E40F-7EB6-4C04-945B-3D8DD3027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3BC98-9AC0-403F-84FC-4E4E0DB84C3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18391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32941602-9597-461E-A610-C666960C5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196C91C-889B-4E8A-AE19-079B8A1431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FDCD4F5-99C6-4DB1-88D0-6FC15B59FB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42D917-F8FA-49D9-B65A-2DADAC55943C}" type="datetimeFigureOut">
              <a:rPr lang="pl-PL" smtClean="0"/>
              <a:t>2022-03-17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7A115A4-E98B-4FC3-A975-D16D943610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7E4BC03-0673-4468-A0C9-6DD7C30E9F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3BC98-9AC0-403F-84FC-4E4E0DB84C3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95120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0578D28-3428-4855-85A4-D1B101F235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752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89697B2-B948-4A4F-A251-BD3E34F670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1964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37DF9AD-977C-4146-AEF0-5E5278E461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83094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58189E3-9B5D-4CD7-9DEC-1A5DB5329F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4373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62BC1F8-FD0E-4283-A489-5B3CAEF11E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1620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557EF15-2EDE-4358-A14A-9F8E979C83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0914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55A8CB7-7B6F-4A97-9D34-8637F9091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7068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2EBE540-360E-4409-BADE-D54757B33C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9825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1D42880-9428-4A6D-B0FB-4084E8110E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6953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352EEF7-304F-458C-8CC0-8CA04004D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6399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DD81B36-F8A4-4500-8741-E9248AD83B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32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4532BA2-06BB-4314-AECF-C8F14C1100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6B60D2B4-5F04-40DC-8F9F-172CF35E29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8376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5629BB3-0859-4849-A7E8-9FE803D7A3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4151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C4E3BCC6-D438-47AC-8BC1-697F240B0E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9481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FA27D43-0C6C-453A-9AEC-7E9B33805D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2221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FD3BF7E-B4C1-4992-B11D-0DFEE8A975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2559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1C98AE6-3C54-4020-AD03-33615738DB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2217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0B6AEFA-4964-4553-9DFB-BCE3A78DCC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E1EE5809-B759-49EC-AE68-3EBD2D5611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9470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1D39B8C0-7D43-4735-92D2-E23DDE6838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0290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682E416-2058-477D-B758-7EBC0246DB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80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5F87ED1F-273A-40FC-940B-9B1D94705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5285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FF9FC75F-15F8-4CF2-87F5-54FA7B4E5A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806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7572D604-C6D4-49A7-B19A-1EC8C37C96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4318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A882AC5-B275-4A5D-B384-657ACEE0DD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1884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505C72A8-B81B-40BB-98E7-E615D8A9EB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351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64A47D77-E56A-4B1C-A87D-A5AE947202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524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4F6A9A1-A7B0-4D60-BA54-BA4BD09A37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654940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122</Words>
  <Application>Microsoft Office PowerPoint</Application>
  <PresentationFormat>Panoramiczny</PresentationFormat>
  <Paragraphs>4</Paragraphs>
  <Slides>27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Mućko-Wilga Karolina</dc:creator>
  <cp:lastModifiedBy>Mućko-Wilga Karolina</cp:lastModifiedBy>
  <cp:revision>5</cp:revision>
  <dcterms:created xsi:type="dcterms:W3CDTF">2022-03-08T09:30:35Z</dcterms:created>
  <dcterms:modified xsi:type="dcterms:W3CDTF">2022-03-17T13:35:45Z</dcterms:modified>
</cp:coreProperties>
</file>