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72" r:id="rId3"/>
    <p:sldId id="259" r:id="rId4"/>
    <p:sldId id="268" r:id="rId5"/>
    <p:sldId id="260" r:id="rId6"/>
    <p:sldId id="273" r:id="rId7"/>
    <p:sldId id="262" r:id="rId8"/>
    <p:sldId id="257" r:id="rId9"/>
    <p:sldId id="277" r:id="rId10"/>
    <p:sldId id="278" r:id="rId11"/>
    <p:sldId id="280" r:id="rId12"/>
    <p:sldId id="281" r:id="rId13"/>
    <p:sldId id="279" r:id="rId14"/>
    <p:sldId id="270" r:id="rId15"/>
  </p:sldIdLst>
  <p:sldSz cx="12192000" cy="6858000"/>
  <p:notesSz cx="6742113" cy="987266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4" Type="http://schemas.openxmlformats.org/officeDocument/2006/relationships/image" Target="../media/image6.jp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4" Type="http://schemas.openxmlformats.org/officeDocument/2006/relationships/image" Target="../media/image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A4F5CE-AAEC-4690-B8CB-6392C7876463}" type="doc">
      <dgm:prSet loTypeId="urn:microsoft.com/office/officeart/2005/8/layout/process4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7C302683-54FF-45AD-B82A-B5BF4DDC20A4}">
      <dgm:prSet/>
      <dgm:spPr/>
      <dgm:t>
        <a:bodyPr/>
        <a:lstStyle/>
        <a:p>
          <a:pPr rtl="0"/>
          <a:r>
            <a:rPr lang="pl-PL" b="1" i="1" dirty="0" smtClean="0"/>
            <a:t>Strategia na rzecz Odpowiedzialnego Rozwoju </a:t>
          </a:r>
          <a:endParaRPr lang="pl-PL" dirty="0"/>
        </a:p>
      </dgm:t>
    </dgm:pt>
    <dgm:pt modelId="{B704A970-0231-431D-839C-A32DD8B96DF1}" type="parTrans" cxnId="{2DFA36E9-D8F5-4937-8428-BD0D8D2CCE8E}">
      <dgm:prSet/>
      <dgm:spPr/>
      <dgm:t>
        <a:bodyPr/>
        <a:lstStyle/>
        <a:p>
          <a:endParaRPr lang="pl-PL"/>
        </a:p>
      </dgm:t>
    </dgm:pt>
    <dgm:pt modelId="{6B16C19A-ADC8-438D-8628-440DBE61DEE3}" type="sibTrans" cxnId="{2DFA36E9-D8F5-4937-8428-BD0D8D2CCE8E}">
      <dgm:prSet/>
      <dgm:spPr/>
      <dgm:t>
        <a:bodyPr/>
        <a:lstStyle/>
        <a:p>
          <a:endParaRPr lang="pl-PL"/>
        </a:p>
      </dgm:t>
    </dgm:pt>
    <dgm:pt modelId="{66CC20C9-F872-4ABB-93D0-86A58D39DEA9}">
      <dgm:prSet/>
      <dgm:spPr/>
      <dgm:t>
        <a:bodyPr/>
        <a:lstStyle/>
        <a:p>
          <a:pPr rtl="0"/>
          <a:r>
            <a:rPr lang="pl-PL" b="1" i="1" dirty="0" smtClean="0"/>
            <a:t>Cel: tworzenie warunków dla</a:t>
          </a:r>
          <a:r>
            <a:rPr lang="pl-PL" dirty="0" smtClean="0"/>
            <a:t> </a:t>
          </a:r>
          <a:r>
            <a:rPr lang="pl-PL" b="1" i="1" dirty="0" smtClean="0"/>
            <a:t>wzrostu dochodów mieszkańców Polski przy jednoczesnym wzroście spójności w wymiarze społecznym, ekonomicznym i terytorialnym</a:t>
          </a:r>
          <a:endParaRPr lang="pl-PL" dirty="0"/>
        </a:p>
      </dgm:t>
    </dgm:pt>
    <dgm:pt modelId="{DCFA02BC-72B0-4432-AAC8-CCD7A1888D09}" type="parTrans" cxnId="{C503005B-55C2-4A57-A660-4AFA07A44D6A}">
      <dgm:prSet/>
      <dgm:spPr/>
      <dgm:t>
        <a:bodyPr/>
        <a:lstStyle/>
        <a:p>
          <a:endParaRPr lang="pl-PL"/>
        </a:p>
      </dgm:t>
    </dgm:pt>
    <dgm:pt modelId="{178DA35E-D8A8-475D-A946-92CF5A3C5E76}" type="sibTrans" cxnId="{C503005B-55C2-4A57-A660-4AFA07A44D6A}">
      <dgm:prSet/>
      <dgm:spPr/>
      <dgm:t>
        <a:bodyPr/>
        <a:lstStyle/>
        <a:p>
          <a:endParaRPr lang="pl-PL"/>
        </a:p>
      </dgm:t>
    </dgm:pt>
    <dgm:pt modelId="{3ABC0869-DD9A-4F20-865C-CF3C5A05D0C8}">
      <dgm:prSet/>
      <dgm:spPr/>
      <dgm:t>
        <a:bodyPr/>
        <a:lstStyle/>
        <a:p>
          <a:pPr rtl="0"/>
          <a:r>
            <a:rPr lang="pl-PL" b="1" i="1" dirty="0" smtClean="0"/>
            <a:t>Biała Księga Innowacji - cele:</a:t>
          </a:r>
          <a:endParaRPr lang="pl-PL" dirty="0"/>
        </a:p>
      </dgm:t>
    </dgm:pt>
    <dgm:pt modelId="{9EA65EE9-274C-4516-BE85-36D3B57711C8}" type="parTrans" cxnId="{2A57C69C-31C1-445E-A7A9-F5F88F60E170}">
      <dgm:prSet/>
      <dgm:spPr/>
      <dgm:t>
        <a:bodyPr/>
        <a:lstStyle/>
        <a:p>
          <a:endParaRPr lang="pl-PL"/>
        </a:p>
      </dgm:t>
    </dgm:pt>
    <dgm:pt modelId="{276894C1-3DCA-4963-8612-CD4E9B231243}" type="sibTrans" cxnId="{2A57C69C-31C1-445E-A7A9-F5F88F60E170}">
      <dgm:prSet/>
      <dgm:spPr/>
      <dgm:t>
        <a:bodyPr/>
        <a:lstStyle/>
        <a:p>
          <a:endParaRPr lang="pl-PL"/>
        </a:p>
      </dgm:t>
    </dgm:pt>
    <dgm:pt modelId="{4F4E23DD-58A0-4C29-AA79-1CA997A50A9D}">
      <dgm:prSet/>
      <dgm:spPr/>
      <dgm:t>
        <a:bodyPr/>
        <a:lstStyle/>
        <a:p>
          <a:pPr rtl="0"/>
          <a:r>
            <a:rPr lang="pl-PL" b="1" i="1" dirty="0" smtClean="0"/>
            <a:t>wzrost nakładów na B+R do PKB </a:t>
          </a:r>
          <a:br>
            <a:rPr lang="pl-PL" b="1" i="1" dirty="0" smtClean="0"/>
          </a:br>
          <a:r>
            <a:rPr lang="pl-PL" b="1" i="1" dirty="0" smtClean="0"/>
            <a:t>do poziomu 1,7% w 2020 roku</a:t>
          </a:r>
          <a:endParaRPr lang="pl-PL" b="1" dirty="0"/>
        </a:p>
      </dgm:t>
    </dgm:pt>
    <dgm:pt modelId="{1852E321-42B6-4A1D-90B2-991C63D6EF8B}" type="parTrans" cxnId="{E4884456-6FA4-42A6-A2A2-099E13429F35}">
      <dgm:prSet/>
      <dgm:spPr/>
      <dgm:t>
        <a:bodyPr/>
        <a:lstStyle/>
        <a:p>
          <a:endParaRPr lang="pl-PL"/>
        </a:p>
      </dgm:t>
    </dgm:pt>
    <dgm:pt modelId="{C6D034AE-B62D-4063-A77B-0B1593E4382D}" type="sibTrans" cxnId="{E4884456-6FA4-42A6-A2A2-099E13429F35}">
      <dgm:prSet/>
      <dgm:spPr/>
      <dgm:t>
        <a:bodyPr/>
        <a:lstStyle/>
        <a:p>
          <a:endParaRPr lang="pl-PL"/>
        </a:p>
      </dgm:t>
    </dgm:pt>
    <dgm:pt modelId="{8EB38B04-9B95-4E73-8C22-5C8FA50003D0}">
      <dgm:prSet/>
      <dgm:spPr/>
      <dgm:t>
        <a:bodyPr/>
        <a:lstStyle/>
        <a:p>
          <a:pPr rtl="0"/>
          <a:r>
            <a:rPr lang="pl-PL" b="1" i="1" dirty="0" smtClean="0"/>
            <a:t>utworzenie 1500 innowacyjnych </a:t>
          </a:r>
          <a:br>
            <a:rPr lang="pl-PL" b="1" i="1" dirty="0" smtClean="0"/>
          </a:br>
          <a:r>
            <a:rPr lang="pl-PL" b="1" i="1" dirty="0" smtClean="0"/>
            <a:t>start-upów w ciągu 7 lat</a:t>
          </a:r>
          <a:endParaRPr lang="pl-PL" dirty="0"/>
        </a:p>
      </dgm:t>
    </dgm:pt>
    <dgm:pt modelId="{F34BC410-468F-4484-AFCB-B4440FEC6FD8}" type="parTrans" cxnId="{DDFC1591-99FE-466E-9EE3-B41F2D1F275C}">
      <dgm:prSet/>
      <dgm:spPr/>
      <dgm:t>
        <a:bodyPr/>
        <a:lstStyle/>
        <a:p>
          <a:endParaRPr lang="pl-PL"/>
        </a:p>
      </dgm:t>
    </dgm:pt>
    <dgm:pt modelId="{32696ADB-6297-41F0-8A18-0E20F907A26B}" type="sibTrans" cxnId="{DDFC1591-99FE-466E-9EE3-B41F2D1F275C}">
      <dgm:prSet/>
      <dgm:spPr/>
      <dgm:t>
        <a:bodyPr/>
        <a:lstStyle/>
        <a:p>
          <a:endParaRPr lang="pl-PL"/>
        </a:p>
      </dgm:t>
    </dgm:pt>
    <dgm:pt modelId="{CCB3F035-0735-4E5B-B0BE-68DC814EC7E9}" type="pres">
      <dgm:prSet presAssocID="{B7A4F5CE-AAEC-4690-B8CB-6392C787646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0EB2375-8003-4977-BF36-2705F57CD117}" type="pres">
      <dgm:prSet presAssocID="{3ABC0869-DD9A-4F20-865C-CF3C5A05D0C8}" presName="boxAndChildren" presStyleCnt="0"/>
      <dgm:spPr/>
    </dgm:pt>
    <dgm:pt modelId="{98301133-A478-42B1-8962-315E1DCBD2C8}" type="pres">
      <dgm:prSet presAssocID="{3ABC0869-DD9A-4F20-865C-CF3C5A05D0C8}" presName="parentTextBox" presStyleLbl="node1" presStyleIdx="0" presStyleCnt="2"/>
      <dgm:spPr/>
      <dgm:t>
        <a:bodyPr/>
        <a:lstStyle/>
        <a:p>
          <a:endParaRPr lang="pl-PL"/>
        </a:p>
      </dgm:t>
    </dgm:pt>
    <dgm:pt modelId="{1F31140A-A52E-43D0-865C-B194C9E9A074}" type="pres">
      <dgm:prSet presAssocID="{3ABC0869-DD9A-4F20-865C-CF3C5A05D0C8}" presName="entireBox" presStyleLbl="node1" presStyleIdx="0" presStyleCnt="2"/>
      <dgm:spPr/>
      <dgm:t>
        <a:bodyPr/>
        <a:lstStyle/>
        <a:p>
          <a:endParaRPr lang="pl-PL"/>
        </a:p>
      </dgm:t>
    </dgm:pt>
    <dgm:pt modelId="{B01437A4-0E58-4CC5-BE5B-095240210DD5}" type="pres">
      <dgm:prSet presAssocID="{3ABC0869-DD9A-4F20-865C-CF3C5A05D0C8}" presName="descendantBox" presStyleCnt="0"/>
      <dgm:spPr/>
    </dgm:pt>
    <dgm:pt modelId="{59585A86-A029-4F28-B79E-BDABBE5DE7FA}" type="pres">
      <dgm:prSet presAssocID="{4F4E23DD-58A0-4C29-AA79-1CA997A50A9D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97A6DE8-925E-4355-9B10-AD9C892C55F4}" type="pres">
      <dgm:prSet presAssocID="{8EB38B04-9B95-4E73-8C22-5C8FA50003D0}" presName="childTextBox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9EAC890-AF4E-40C5-B486-B48D07BCD836}" type="pres">
      <dgm:prSet presAssocID="{6B16C19A-ADC8-438D-8628-440DBE61DEE3}" presName="sp" presStyleCnt="0"/>
      <dgm:spPr/>
    </dgm:pt>
    <dgm:pt modelId="{2711B4A1-3A5F-462A-98B9-D4168464D8C6}" type="pres">
      <dgm:prSet presAssocID="{7C302683-54FF-45AD-B82A-B5BF4DDC20A4}" presName="arrowAndChildren" presStyleCnt="0"/>
      <dgm:spPr/>
    </dgm:pt>
    <dgm:pt modelId="{968F435B-5F5B-4EDD-B48E-F87CE2F28549}" type="pres">
      <dgm:prSet presAssocID="{7C302683-54FF-45AD-B82A-B5BF4DDC20A4}" presName="parentTextArrow" presStyleLbl="node1" presStyleIdx="0" presStyleCnt="2"/>
      <dgm:spPr/>
      <dgm:t>
        <a:bodyPr/>
        <a:lstStyle/>
        <a:p>
          <a:endParaRPr lang="pl-PL"/>
        </a:p>
      </dgm:t>
    </dgm:pt>
    <dgm:pt modelId="{8CB67E81-7221-4BFB-BA85-6484455AD7F2}" type="pres">
      <dgm:prSet presAssocID="{7C302683-54FF-45AD-B82A-B5BF4DDC20A4}" presName="arrow" presStyleLbl="node1" presStyleIdx="1" presStyleCnt="2" custLinFactNeighborY="-445"/>
      <dgm:spPr/>
      <dgm:t>
        <a:bodyPr/>
        <a:lstStyle/>
        <a:p>
          <a:endParaRPr lang="pl-PL"/>
        </a:p>
      </dgm:t>
    </dgm:pt>
    <dgm:pt modelId="{550D125A-51CA-4B6E-8AF9-5584205A8419}" type="pres">
      <dgm:prSet presAssocID="{7C302683-54FF-45AD-B82A-B5BF4DDC20A4}" presName="descendantArrow" presStyleCnt="0"/>
      <dgm:spPr/>
    </dgm:pt>
    <dgm:pt modelId="{34191F5A-46C0-410F-B3F9-FA4961CF84DE}" type="pres">
      <dgm:prSet presAssocID="{66CC20C9-F872-4ABB-93D0-86A58D39DEA9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613D253-A28E-4AA7-933C-BFA748C398B8}" type="presOf" srcId="{3ABC0869-DD9A-4F20-865C-CF3C5A05D0C8}" destId="{98301133-A478-42B1-8962-315E1DCBD2C8}" srcOrd="0" destOrd="0" presId="urn:microsoft.com/office/officeart/2005/8/layout/process4"/>
    <dgm:cxn modelId="{E4884456-6FA4-42A6-A2A2-099E13429F35}" srcId="{3ABC0869-DD9A-4F20-865C-CF3C5A05D0C8}" destId="{4F4E23DD-58A0-4C29-AA79-1CA997A50A9D}" srcOrd="0" destOrd="0" parTransId="{1852E321-42B6-4A1D-90B2-991C63D6EF8B}" sibTransId="{C6D034AE-B62D-4063-A77B-0B1593E4382D}"/>
    <dgm:cxn modelId="{F0BA4853-397B-4AED-9325-694BBBFA1A5D}" type="presOf" srcId="{B7A4F5CE-AAEC-4690-B8CB-6392C7876463}" destId="{CCB3F035-0735-4E5B-B0BE-68DC814EC7E9}" srcOrd="0" destOrd="0" presId="urn:microsoft.com/office/officeart/2005/8/layout/process4"/>
    <dgm:cxn modelId="{6502CCBE-AA75-4872-A37A-227DEA2558F7}" type="presOf" srcId="{8EB38B04-9B95-4E73-8C22-5C8FA50003D0}" destId="{197A6DE8-925E-4355-9B10-AD9C892C55F4}" srcOrd="0" destOrd="0" presId="urn:microsoft.com/office/officeart/2005/8/layout/process4"/>
    <dgm:cxn modelId="{57AE1716-3504-4B33-BE35-CC869068923B}" type="presOf" srcId="{4F4E23DD-58A0-4C29-AA79-1CA997A50A9D}" destId="{59585A86-A029-4F28-B79E-BDABBE5DE7FA}" srcOrd="0" destOrd="0" presId="urn:microsoft.com/office/officeart/2005/8/layout/process4"/>
    <dgm:cxn modelId="{D9F4F169-8923-42D7-96A6-FDA789DC063B}" type="presOf" srcId="{3ABC0869-DD9A-4F20-865C-CF3C5A05D0C8}" destId="{1F31140A-A52E-43D0-865C-B194C9E9A074}" srcOrd="1" destOrd="0" presId="urn:microsoft.com/office/officeart/2005/8/layout/process4"/>
    <dgm:cxn modelId="{0086476A-12AF-4B9C-9956-D05923EC4DEA}" type="presOf" srcId="{7C302683-54FF-45AD-B82A-B5BF4DDC20A4}" destId="{968F435B-5F5B-4EDD-B48E-F87CE2F28549}" srcOrd="0" destOrd="0" presId="urn:microsoft.com/office/officeart/2005/8/layout/process4"/>
    <dgm:cxn modelId="{2A57C69C-31C1-445E-A7A9-F5F88F60E170}" srcId="{B7A4F5CE-AAEC-4690-B8CB-6392C7876463}" destId="{3ABC0869-DD9A-4F20-865C-CF3C5A05D0C8}" srcOrd="1" destOrd="0" parTransId="{9EA65EE9-274C-4516-BE85-36D3B57711C8}" sibTransId="{276894C1-3DCA-4963-8612-CD4E9B231243}"/>
    <dgm:cxn modelId="{DDFC1591-99FE-466E-9EE3-B41F2D1F275C}" srcId="{3ABC0869-DD9A-4F20-865C-CF3C5A05D0C8}" destId="{8EB38B04-9B95-4E73-8C22-5C8FA50003D0}" srcOrd="1" destOrd="0" parTransId="{F34BC410-468F-4484-AFCB-B4440FEC6FD8}" sibTransId="{32696ADB-6297-41F0-8A18-0E20F907A26B}"/>
    <dgm:cxn modelId="{F4552A5D-52D3-424C-A5DC-B690F479CE93}" type="presOf" srcId="{66CC20C9-F872-4ABB-93D0-86A58D39DEA9}" destId="{34191F5A-46C0-410F-B3F9-FA4961CF84DE}" srcOrd="0" destOrd="0" presId="urn:microsoft.com/office/officeart/2005/8/layout/process4"/>
    <dgm:cxn modelId="{C503005B-55C2-4A57-A660-4AFA07A44D6A}" srcId="{7C302683-54FF-45AD-B82A-B5BF4DDC20A4}" destId="{66CC20C9-F872-4ABB-93D0-86A58D39DEA9}" srcOrd="0" destOrd="0" parTransId="{DCFA02BC-72B0-4432-AAC8-CCD7A1888D09}" sibTransId="{178DA35E-D8A8-475D-A946-92CF5A3C5E76}"/>
    <dgm:cxn modelId="{2DFA36E9-D8F5-4937-8428-BD0D8D2CCE8E}" srcId="{B7A4F5CE-AAEC-4690-B8CB-6392C7876463}" destId="{7C302683-54FF-45AD-B82A-B5BF4DDC20A4}" srcOrd="0" destOrd="0" parTransId="{B704A970-0231-431D-839C-A32DD8B96DF1}" sibTransId="{6B16C19A-ADC8-438D-8628-440DBE61DEE3}"/>
    <dgm:cxn modelId="{0C335BC6-B5E7-4722-80FC-052B2DA8D042}" type="presOf" srcId="{7C302683-54FF-45AD-B82A-B5BF4DDC20A4}" destId="{8CB67E81-7221-4BFB-BA85-6484455AD7F2}" srcOrd="1" destOrd="0" presId="urn:microsoft.com/office/officeart/2005/8/layout/process4"/>
    <dgm:cxn modelId="{1658EED1-61E4-40CC-9764-81F8EF4F348F}" type="presParOf" srcId="{CCB3F035-0735-4E5B-B0BE-68DC814EC7E9}" destId="{10EB2375-8003-4977-BF36-2705F57CD117}" srcOrd="0" destOrd="0" presId="urn:microsoft.com/office/officeart/2005/8/layout/process4"/>
    <dgm:cxn modelId="{34497582-B33C-4C82-BADB-8210AAEBF0C4}" type="presParOf" srcId="{10EB2375-8003-4977-BF36-2705F57CD117}" destId="{98301133-A478-42B1-8962-315E1DCBD2C8}" srcOrd="0" destOrd="0" presId="urn:microsoft.com/office/officeart/2005/8/layout/process4"/>
    <dgm:cxn modelId="{0DBE967D-BC0A-4120-844B-89DEEE6E2839}" type="presParOf" srcId="{10EB2375-8003-4977-BF36-2705F57CD117}" destId="{1F31140A-A52E-43D0-865C-B194C9E9A074}" srcOrd="1" destOrd="0" presId="urn:microsoft.com/office/officeart/2005/8/layout/process4"/>
    <dgm:cxn modelId="{4DE00F56-7C68-40B6-A081-52B9E340CBBA}" type="presParOf" srcId="{10EB2375-8003-4977-BF36-2705F57CD117}" destId="{B01437A4-0E58-4CC5-BE5B-095240210DD5}" srcOrd="2" destOrd="0" presId="urn:microsoft.com/office/officeart/2005/8/layout/process4"/>
    <dgm:cxn modelId="{1328A406-8B9A-4F82-8756-5C1EE3FDEC48}" type="presParOf" srcId="{B01437A4-0E58-4CC5-BE5B-095240210DD5}" destId="{59585A86-A029-4F28-B79E-BDABBE5DE7FA}" srcOrd="0" destOrd="0" presId="urn:microsoft.com/office/officeart/2005/8/layout/process4"/>
    <dgm:cxn modelId="{CCE70B90-77FD-42EE-9E1A-7586CF492B56}" type="presParOf" srcId="{B01437A4-0E58-4CC5-BE5B-095240210DD5}" destId="{197A6DE8-925E-4355-9B10-AD9C892C55F4}" srcOrd="1" destOrd="0" presId="urn:microsoft.com/office/officeart/2005/8/layout/process4"/>
    <dgm:cxn modelId="{0701394D-70D4-40B5-9465-0CCD13AFEB59}" type="presParOf" srcId="{CCB3F035-0735-4E5B-B0BE-68DC814EC7E9}" destId="{49EAC890-AF4E-40C5-B486-B48D07BCD836}" srcOrd="1" destOrd="0" presId="urn:microsoft.com/office/officeart/2005/8/layout/process4"/>
    <dgm:cxn modelId="{59DE5F25-0DBD-4D3B-A4E5-C47976F66818}" type="presParOf" srcId="{CCB3F035-0735-4E5B-B0BE-68DC814EC7E9}" destId="{2711B4A1-3A5F-462A-98B9-D4168464D8C6}" srcOrd="2" destOrd="0" presId="urn:microsoft.com/office/officeart/2005/8/layout/process4"/>
    <dgm:cxn modelId="{B041C531-A3CD-454E-A098-97FE11A308BB}" type="presParOf" srcId="{2711B4A1-3A5F-462A-98B9-D4168464D8C6}" destId="{968F435B-5F5B-4EDD-B48E-F87CE2F28549}" srcOrd="0" destOrd="0" presId="urn:microsoft.com/office/officeart/2005/8/layout/process4"/>
    <dgm:cxn modelId="{8016B91D-E804-4087-AACC-B3EEAAB5308D}" type="presParOf" srcId="{2711B4A1-3A5F-462A-98B9-D4168464D8C6}" destId="{8CB67E81-7221-4BFB-BA85-6484455AD7F2}" srcOrd="1" destOrd="0" presId="urn:microsoft.com/office/officeart/2005/8/layout/process4"/>
    <dgm:cxn modelId="{A2065F47-12AC-4FD3-B92B-DE7743958677}" type="presParOf" srcId="{2711B4A1-3A5F-462A-98B9-D4168464D8C6}" destId="{550D125A-51CA-4B6E-8AF9-5584205A8419}" srcOrd="2" destOrd="0" presId="urn:microsoft.com/office/officeart/2005/8/layout/process4"/>
    <dgm:cxn modelId="{FC849ACB-6147-456D-8A9B-D6304E567FB7}" type="presParOf" srcId="{550D125A-51CA-4B6E-8AF9-5584205A8419}" destId="{34191F5A-46C0-410F-B3F9-FA4961CF84D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B1FED97-77C7-4BBF-B578-37CB445550C2}" type="doc">
      <dgm:prSet loTypeId="urn:microsoft.com/office/officeart/2005/8/layout/equation2" loCatId="process" qsTypeId="urn:microsoft.com/office/officeart/2005/8/quickstyle/3d1" qsCatId="3D" csTypeId="urn:microsoft.com/office/officeart/2005/8/colors/colorful5" csCatId="colorful" phldr="1"/>
      <dgm:spPr/>
    </dgm:pt>
    <dgm:pt modelId="{6FCCC803-7B4F-483C-866C-43FE687F4D08}">
      <dgm:prSet phldrT="[Tekst]"/>
      <dgm:spPr/>
      <dgm:t>
        <a:bodyPr/>
        <a:lstStyle/>
        <a:p>
          <a:r>
            <a:rPr lang="pl-PL" b="1" dirty="0" smtClean="0"/>
            <a:t>Otoczenie prawne i instytucjonalne</a:t>
          </a:r>
          <a:endParaRPr lang="pl-PL" b="1" dirty="0"/>
        </a:p>
      </dgm:t>
    </dgm:pt>
    <dgm:pt modelId="{D97D49FB-0ABC-4A2F-8B3E-9F1E2F1A12FB}" type="parTrans" cxnId="{97B56341-71DD-440C-8EFF-144786DFD865}">
      <dgm:prSet/>
      <dgm:spPr/>
      <dgm:t>
        <a:bodyPr/>
        <a:lstStyle/>
        <a:p>
          <a:endParaRPr lang="pl-PL" b="1"/>
        </a:p>
      </dgm:t>
    </dgm:pt>
    <dgm:pt modelId="{8D1062EA-354F-4E30-8D63-34D4222364D3}" type="sibTrans" cxnId="{97B56341-71DD-440C-8EFF-144786DFD865}">
      <dgm:prSet/>
      <dgm:spPr/>
      <dgm:t>
        <a:bodyPr/>
        <a:lstStyle/>
        <a:p>
          <a:endParaRPr lang="pl-PL" b="1"/>
        </a:p>
      </dgm:t>
    </dgm:pt>
    <dgm:pt modelId="{E7EA2141-7ACE-446D-90A3-459D9E4577F1}">
      <dgm:prSet phldrT="[Tekst]" custT="1"/>
      <dgm:spPr/>
      <dgm:t>
        <a:bodyPr/>
        <a:lstStyle/>
        <a:p>
          <a:r>
            <a:rPr lang="pl-PL" sz="1000" b="1" dirty="0" smtClean="0"/>
            <a:t>Finansowanie</a:t>
          </a:r>
          <a:endParaRPr lang="pl-PL" sz="1000" b="1" dirty="0"/>
        </a:p>
      </dgm:t>
    </dgm:pt>
    <dgm:pt modelId="{F58C31E9-5B11-498B-99CC-26F0DF0F3F89}" type="parTrans" cxnId="{CC15E309-7C46-4BF5-9DE8-D12CD4C5890B}">
      <dgm:prSet/>
      <dgm:spPr/>
      <dgm:t>
        <a:bodyPr/>
        <a:lstStyle/>
        <a:p>
          <a:endParaRPr lang="pl-PL" b="1"/>
        </a:p>
      </dgm:t>
    </dgm:pt>
    <dgm:pt modelId="{EB582F2C-64D6-4C58-A3EE-E42D830A562E}" type="sibTrans" cxnId="{CC15E309-7C46-4BF5-9DE8-D12CD4C5890B}">
      <dgm:prSet/>
      <dgm:spPr/>
      <dgm:t>
        <a:bodyPr/>
        <a:lstStyle/>
        <a:p>
          <a:endParaRPr lang="pl-PL" b="1"/>
        </a:p>
      </dgm:t>
    </dgm:pt>
    <dgm:pt modelId="{8DA23597-BB1C-4648-A31E-3DCBDA87E9F0}">
      <dgm:prSet phldrT="[Tekst]"/>
      <dgm:spPr>
        <a:solidFill>
          <a:srgbClr val="C00000"/>
        </a:solidFill>
      </dgm:spPr>
      <dgm:t>
        <a:bodyPr/>
        <a:lstStyle/>
        <a:p>
          <a:r>
            <a:rPr lang="pl-PL" b="1" dirty="0" smtClean="0"/>
            <a:t>Popyt</a:t>
          </a:r>
          <a:endParaRPr lang="pl-PL" b="1" dirty="0"/>
        </a:p>
      </dgm:t>
    </dgm:pt>
    <dgm:pt modelId="{38E43461-3807-434A-BDC9-2D7CDDD18CFF}" type="parTrans" cxnId="{8C790F68-65F0-41AA-A071-6AFBF86EB95C}">
      <dgm:prSet/>
      <dgm:spPr/>
      <dgm:t>
        <a:bodyPr/>
        <a:lstStyle/>
        <a:p>
          <a:endParaRPr lang="pl-PL"/>
        </a:p>
      </dgm:t>
    </dgm:pt>
    <dgm:pt modelId="{86529729-4F65-4030-909F-DE54041D1120}" type="sibTrans" cxnId="{8C790F68-65F0-41AA-A071-6AFBF86EB95C}">
      <dgm:prSet/>
      <dgm:spPr/>
      <dgm:t>
        <a:bodyPr/>
        <a:lstStyle/>
        <a:p>
          <a:endParaRPr lang="pl-PL"/>
        </a:p>
      </dgm:t>
    </dgm:pt>
    <dgm:pt modelId="{1453B82B-5738-4957-A284-07E59DF5995C}">
      <dgm:prSet phldrT="[Tekst]"/>
      <dgm:spPr/>
      <dgm:t>
        <a:bodyPr/>
        <a:lstStyle/>
        <a:p>
          <a:r>
            <a:rPr lang="pl-PL" b="1" dirty="0" smtClean="0"/>
            <a:t>Przedsiębiorca</a:t>
          </a:r>
          <a:endParaRPr lang="pl-PL" b="1" dirty="0"/>
        </a:p>
      </dgm:t>
    </dgm:pt>
    <dgm:pt modelId="{DF4C81DF-B6FB-46CF-89C8-D7EBDD41D766}" type="parTrans" cxnId="{CEBEDF3B-5155-401B-B7B5-B48D7F50FCDD}">
      <dgm:prSet/>
      <dgm:spPr/>
      <dgm:t>
        <a:bodyPr/>
        <a:lstStyle/>
        <a:p>
          <a:endParaRPr lang="pl-PL"/>
        </a:p>
      </dgm:t>
    </dgm:pt>
    <dgm:pt modelId="{50B376AF-8F43-4EE4-83B0-6FA3C6BA2305}" type="sibTrans" cxnId="{CEBEDF3B-5155-401B-B7B5-B48D7F50FCDD}">
      <dgm:prSet/>
      <dgm:spPr/>
      <dgm:t>
        <a:bodyPr/>
        <a:lstStyle/>
        <a:p>
          <a:endParaRPr lang="pl-PL"/>
        </a:p>
      </dgm:t>
    </dgm:pt>
    <dgm:pt modelId="{2BA6621F-9001-4D6B-9124-3B03F8B25300}" type="pres">
      <dgm:prSet presAssocID="{8B1FED97-77C7-4BBF-B578-37CB445550C2}" presName="Name0" presStyleCnt="0">
        <dgm:presLayoutVars>
          <dgm:dir val="rev"/>
          <dgm:resizeHandles val="exact"/>
        </dgm:presLayoutVars>
      </dgm:prSet>
      <dgm:spPr/>
    </dgm:pt>
    <dgm:pt modelId="{4473BB4E-D01D-4D1B-AC36-92198F2B2496}" type="pres">
      <dgm:prSet presAssocID="{8B1FED97-77C7-4BBF-B578-37CB445550C2}" presName="vNodes" presStyleCnt="0"/>
      <dgm:spPr/>
    </dgm:pt>
    <dgm:pt modelId="{2056211F-AB8D-4961-A19C-084DDB7AE06C}" type="pres">
      <dgm:prSet presAssocID="{6FCCC803-7B4F-483C-866C-43FE687F4D08}" presName="node" presStyleLbl="node1" presStyleIdx="0" presStyleCnt="4" custScaleX="157138" custScaleY="15713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E8CA350-E648-47AF-A450-9FB948C67BEA}" type="pres">
      <dgm:prSet presAssocID="{8D1062EA-354F-4E30-8D63-34D4222364D3}" presName="spacerT" presStyleCnt="0"/>
      <dgm:spPr/>
    </dgm:pt>
    <dgm:pt modelId="{46B977F2-7832-4E0B-A6BF-FAAC905ED620}" type="pres">
      <dgm:prSet presAssocID="{8D1062EA-354F-4E30-8D63-34D4222364D3}" presName="sibTrans" presStyleLbl="sibTrans2D1" presStyleIdx="0" presStyleCnt="3"/>
      <dgm:spPr/>
      <dgm:t>
        <a:bodyPr/>
        <a:lstStyle/>
        <a:p>
          <a:endParaRPr lang="pl-PL"/>
        </a:p>
      </dgm:t>
    </dgm:pt>
    <dgm:pt modelId="{C751085A-5C25-4FA5-920E-AE86584691E4}" type="pres">
      <dgm:prSet presAssocID="{8D1062EA-354F-4E30-8D63-34D4222364D3}" presName="spacerB" presStyleCnt="0"/>
      <dgm:spPr/>
    </dgm:pt>
    <dgm:pt modelId="{358957AD-FAA3-41CC-8456-93DC5F34A32C}" type="pres">
      <dgm:prSet presAssocID="{E7EA2141-7ACE-446D-90A3-459D9E4577F1}" presName="node" presStyleLbl="node1" presStyleIdx="1" presStyleCnt="4" custScaleX="152882" custScaleY="15288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479AC88-A17A-4124-AA55-0A6468780230}" type="pres">
      <dgm:prSet presAssocID="{EB582F2C-64D6-4C58-A3EE-E42D830A562E}" presName="spacerT" presStyleCnt="0"/>
      <dgm:spPr/>
    </dgm:pt>
    <dgm:pt modelId="{B4229947-EC1B-4F1D-ABA8-1D004E719475}" type="pres">
      <dgm:prSet presAssocID="{EB582F2C-64D6-4C58-A3EE-E42D830A562E}" presName="sibTrans" presStyleLbl="sibTrans2D1" presStyleIdx="1" presStyleCnt="3"/>
      <dgm:spPr/>
      <dgm:t>
        <a:bodyPr/>
        <a:lstStyle/>
        <a:p>
          <a:endParaRPr lang="pl-PL"/>
        </a:p>
      </dgm:t>
    </dgm:pt>
    <dgm:pt modelId="{63B49E17-1609-40B5-BA1B-8D1A54FCCFE9}" type="pres">
      <dgm:prSet presAssocID="{EB582F2C-64D6-4C58-A3EE-E42D830A562E}" presName="spacerB" presStyleCnt="0"/>
      <dgm:spPr/>
    </dgm:pt>
    <dgm:pt modelId="{E43A6D7D-1FA0-4CE3-BAA4-F9072CC0958F}" type="pres">
      <dgm:prSet presAssocID="{8DA23597-BB1C-4648-A31E-3DCBDA87E9F0}" presName="node" presStyleLbl="node1" presStyleIdx="2" presStyleCnt="4" custScaleX="139260" custScaleY="13369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97D6DBE-CD12-4412-B178-3B85F58D1F47}" type="pres">
      <dgm:prSet presAssocID="{8B1FED97-77C7-4BBF-B578-37CB445550C2}" presName="sibTransLast" presStyleLbl="sibTrans2D1" presStyleIdx="2" presStyleCnt="3" custFlipHor="1" custScaleX="148161" custScaleY="111350"/>
      <dgm:spPr/>
      <dgm:t>
        <a:bodyPr/>
        <a:lstStyle/>
        <a:p>
          <a:endParaRPr lang="pl-PL"/>
        </a:p>
      </dgm:t>
    </dgm:pt>
    <dgm:pt modelId="{9A606E0A-80DE-4521-B6AF-57F6AE98E4F8}" type="pres">
      <dgm:prSet presAssocID="{8B1FED97-77C7-4BBF-B578-37CB445550C2}" presName="connectorText" presStyleLbl="sibTrans2D1" presStyleIdx="2" presStyleCnt="3"/>
      <dgm:spPr/>
      <dgm:t>
        <a:bodyPr/>
        <a:lstStyle/>
        <a:p>
          <a:endParaRPr lang="pl-PL"/>
        </a:p>
      </dgm:t>
    </dgm:pt>
    <dgm:pt modelId="{2E643E30-983A-47F6-A68D-3E680D6E68A4}" type="pres">
      <dgm:prSet presAssocID="{8B1FED97-77C7-4BBF-B578-37CB445550C2}" presName="lastNode" presStyleLbl="node1" presStyleIdx="3" presStyleCnt="4" custScaleX="128548" custScaleY="12854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953892F-AA6E-4476-BD08-FEE0265A89C9}" type="presOf" srcId="{86529729-4F65-4030-909F-DE54041D1120}" destId="{997D6DBE-CD12-4412-B178-3B85F58D1F47}" srcOrd="0" destOrd="0" presId="urn:microsoft.com/office/officeart/2005/8/layout/equation2"/>
    <dgm:cxn modelId="{C5721962-24AA-4F35-BED6-0FFED2D06464}" type="presOf" srcId="{86529729-4F65-4030-909F-DE54041D1120}" destId="{9A606E0A-80DE-4521-B6AF-57F6AE98E4F8}" srcOrd="1" destOrd="0" presId="urn:microsoft.com/office/officeart/2005/8/layout/equation2"/>
    <dgm:cxn modelId="{38FA4471-5761-4B71-8734-3486D996E5C1}" type="presOf" srcId="{1453B82B-5738-4957-A284-07E59DF5995C}" destId="{2E643E30-983A-47F6-A68D-3E680D6E68A4}" srcOrd="0" destOrd="0" presId="urn:microsoft.com/office/officeart/2005/8/layout/equation2"/>
    <dgm:cxn modelId="{3EB71F61-E9BB-4645-A6C8-87C0C3F7DE23}" type="presOf" srcId="{EB582F2C-64D6-4C58-A3EE-E42D830A562E}" destId="{B4229947-EC1B-4F1D-ABA8-1D004E719475}" srcOrd="0" destOrd="0" presId="urn:microsoft.com/office/officeart/2005/8/layout/equation2"/>
    <dgm:cxn modelId="{CEBEDF3B-5155-401B-B7B5-B48D7F50FCDD}" srcId="{8B1FED97-77C7-4BBF-B578-37CB445550C2}" destId="{1453B82B-5738-4957-A284-07E59DF5995C}" srcOrd="3" destOrd="0" parTransId="{DF4C81DF-B6FB-46CF-89C8-D7EBDD41D766}" sibTransId="{50B376AF-8F43-4EE4-83B0-6FA3C6BA2305}"/>
    <dgm:cxn modelId="{25565100-DCA9-4F39-A141-5419F0D3BED6}" type="presOf" srcId="{8B1FED97-77C7-4BBF-B578-37CB445550C2}" destId="{2BA6621F-9001-4D6B-9124-3B03F8B25300}" srcOrd="0" destOrd="0" presId="urn:microsoft.com/office/officeart/2005/8/layout/equation2"/>
    <dgm:cxn modelId="{BA1F3C82-6CE6-401E-8795-8FF03E8250F6}" type="presOf" srcId="{E7EA2141-7ACE-446D-90A3-459D9E4577F1}" destId="{358957AD-FAA3-41CC-8456-93DC5F34A32C}" srcOrd="0" destOrd="0" presId="urn:microsoft.com/office/officeart/2005/8/layout/equation2"/>
    <dgm:cxn modelId="{97B56341-71DD-440C-8EFF-144786DFD865}" srcId="{8B1FED97-77C7-4BBF-B578-37CB445550C2}" destId="{6FCCC803-7B4F-483C-866C-43FE687F4D08}" srcOrd="0" destOrd="0" parTransId="{D97D49FB-0ABC-4A2F-8B3E-9F1E2F1A12FB}" sibTransId="{8D1062EA-354F-4E30-8D63-34D4222364D3}"/>
    <dgm:cxn modelId="{CC15E309-7C46-4BF5-9DE8-D12CD4C5890B}" srcId="{8B1FED97-77C7-4BBF-B578-37CB445550C2}" destId="{E7EA2141-7ACE-446D-90A3-459D9E4577F1}" srcOrd="1" destOrd="0" parTransId="{F58C31E9-5B11-498B-99CC-26F0DF0F3F89}" sibTransId="{EB582F2C-64D6-4C58-A3EE-E42D830A562E}"/>
    <dgm:cxn modelId="{483C2080-2F60-4A7E-B6C4-DB7CDB41644A}" type="presOf" srcId="{8DA23597-BB1C-4648-A31E-3DCBDA87E9F0}" destId="{E43A6D7D-1FA0-4CE3-BAA4-F9072CC0958F}" srcOrd="0" destOrd="0" presId="urn:microsoft.com/office/officeart/2005/8/layout/equation2"/>
    <dgm:cxn modelId="{63886284-47F7-4CC7-9744-7EA4D611A384}" type="presOf" srcId="{8D1062EA-354F-4E30-8D63-34D4222364D3}" destId="{46B977F2-7832-4E0B-A6BF-FAAC905ED620}" srcOrd="0" destOrd="0" presId="urn:microsoft.com/office/officeart/2005/8/layout/equation2"/>
    <dgm:cxn modelId="{8C790F68-65F0-41AA-A071-6AFBF86EB95C}" srcId="{8B1FED97-77C7-4BBF-B578-37CB445550C2}" destId="{8DA23597-BB1C-4648-A31E-3DCBDA87E9F0}" srcOrd="2" destOrd="0" parTransId="{38E43461-3807-434A-BDC9-2D7CDDD18CFF}" sibTransId="{86529729-4F65-4030-909F-DE54041D1120}"/>
    <dgm:cxn modelId="{EDF015A0-33A5-4A79-904A-D6A18231141C}" type="presOf" srcId="{6FCCC803-7B4F-483C-866C-43FE687F4D08}" destId="{2056211F-AB8D-4961-A19C-084DDB7AE06C}" srcOrd="0" destOrd="0" presId="urn:microsoft.com/office/officeart/2005/8/layout/equation2"/>
    <dgm:cxn modelId="{8C870462-F978-44D1-9E49-E9AE9C67AAF3}" type="presParOf" srcId="{2BA6621F-9001-4D6B-9124-3B03F8B25300}" destId="{4473BB4E-D01D-4D1B-AC36-92198F2B2496}" srcOrd="0" destOrd="0" presId="urn:microsoft.com/office/officeart/2005/8/layout/equation2"/>
    <dgm:cxn modelId="{64B00901-74FF-418C-B3B4-10C21D573043}" type="presParOf" srcId="{4473BB4E-D01D-4D1B-AC36-92198F2B2496}" destId="{2056211F-AB8D-4961-A19C-084DDB7AE06C}" srcOrd="0" destOrd="0" presId="urn:microsoft.com/office/officeart/2005/8/layout/equation2"/>
    <dgm:cxn modelId="{120C3103-B309-4C55-81FC-0BBC3F4BD19D}" type="presParOf" srcId="{4473BB4E-D01D-4D1B-AC36-92198F2B2496}" destId="{9E8CA350-E648-47AF-A450-9FB948C67BEA}" srcOrd="1" destOrd="0" presId="urn:microsoft.com/office/officeart/2005/8/layout/equation2"/>
    <dgm:cxn modelId="{AD3F2365-DA40-404D-8044-DD703A67B3D6}" type="presParOf" srcId="{4473BB4E-D01D-4D1B-AC36-92198F2B2496}" destId="{46B977F2-7832-4E0B-A6BF-FAAC905ED620}" srcOrd="2" destOrd="0" presId="urn:microsoft.com/office/officeart/2005/8/layout/equation2"/>
    <dgm:cxn modelId="{7975DA26-B947-4086-9E8F-E79EC0CA70D9}" type="presParOf" srcId="{4473BB4E-D01D-4D1B-AC36-92198F2B2496}" destId="{C751085A-5C25-4FA5-920E-AE86584691E4}" srcOrd="3" destOrd="0" presId="urn:microsoft.com/office/officeart/2005/8/layout/equation2"/>
    <dgm:cxn modelId="{E7D6E991-8D63-443E-BFA8-1774DA6C6C48}" type="presParOf" srcId="{4473BB4E-D01D-4D1B-AC36-92198F2B2496}" destId="{358957AD-FAA3-41CC-8456-93DC5F34A32C}" srcOrd="4" destOrd="0" presId="urn:microsoft.com/office/officeart/2005/8/layout/equation2"/>
    <dgm:cxn modelId="{5D816EB9-74E5-4E5E-8056-EE1BEE88ED59}" type="presParOf" srcId="{4473BB4E-D01D-4D1B-AC36-92198F2B2496}" destId="{C479AC88-A17A-4124-AA55-0A6468780230}" srcOrd="5" destOrd="0" presId="urn:microsoft.com/office/officeart/2005/8/layout/equation2"/>
    <dgm:cxn modelId="{DD2994E7-D74E-4466-A8A0-41F83FB58FF4}" type="presParOf" srcId="{4473BB4E-D01D-4D1B-AC36-92198F2B2496}" destId="{B4229947-EC1B-4F1D-ABA8-1D004E719475}" srcOrd="6" destOrd="0" presId="urn:microsoft.com/office/officeart/2005/8/layout/equation2"/>
    <dgm:cxn modelId="{5C07D29B-BB9A-430B-AAD5-BF9FDA7FDEB3}" type="presParOf" srcId="{4473BB4E-D01D-4D1B-AC36-92198F2B2496}" destId="{63B49E17-1609-40B5-BA1B-8D1A54FCCFE9}" srcOrd="7" destOrd="0" presId="urn:microsoft.com/office/officeart/2005/8/layout/equation2"/>
    <dgm:cxn modelId="{D4B5F6CB-9847-4578-8A03-6E21AD65CCB9}" type="presParOf" srcId="{4473BB4E-D01D-4D1B-AC36-92198F2B2496}" destId="{E43A6D7D-1FA0-4CE3-BAA4-F9072CC0958F}" srcOrd="8" destOrd="0" presId="urn:microsoft.com/office/officeart/2005/8/layout/equation2"/>
    <dgm:cxn modelId="{24E76A07-D3CE-4726-8B48-47079928067C}" type="presParOf" srcId="{2BA6621F-9001-4D6B-9124-3B03F8B25300}" destId="{997D6DBE-CD12-4412-B178-3B85F58D1F47}" srcOrd="1" destOrd="0" presId="urn:microsoft.com/office/officeart/2005/8/layout/equation2"/>
    <dgm:cxn modelId="{E61E31C0-0FF7-4EE2-B6F0-D633973A49B9}" type="presParOf" srcId="{997D6DBE-CD12-4412-B178-3B85F58D1F47}" destId="{9A606E0A-80DE-4521-B6AF-57F6AE98E4F8}" srcOrd="0" destOrd="0" presId="urn:microsoft.com/office/officeart/2005/8/layout/equation2"/>
    <dgm:cxn modelId="{A485649B-8486-4C98-80FE-3D8A69E23DF9}" type="presParOf" srcId="{2BA6621F-9001-4D6B-9124-3B03F8B25300}" destId="{2E643E30-983A-47F6-A68D-3E680D6E68A4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63C89B3-44A8-4184-BB36-C2C6A85625A4}" type="doc">
      <dgm:prSet loTypeId="urn:microsoft.com/office/officeart/2005/8/layout/vList6" loCatId="process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6F5367B1-93EA-42F1-8FD1-5F432CD97FCD}">
      <dgm:prSet phldrT="[Tekst]" custT="1"/>
      <dgm:spPr/>
      <dgm:t>
        <a:bodyPr/>
        <a:lstStyle/>
        <a:p>
          <a:r>
            <a:rPr lang="pl-PL" sz="1150" dirty="0" smtClean="0"/>
            <a:t>ulgi podatkowe na działalność B+R dla małych i średnich  przedsiębiorstw do 50% kosztów kwalifikowanych, dla dużych  przedsiębiorstw do  50% kosztów kwalifikowanych na wydatki osobowe i do 30% na pozostałe wydatki związane z działalnością B+R</a:t>
          </a:r>
          <a:endParaRPr lang="pl-PL" sz="1150" dirty="0"/>
        </a:p>
      </dgm:t>
    </dgm:pt>
    <dgm:pt modelId="{2FF9245C-5384-438C-ACA8-CF43EB72B1CD}" type="sibTrans" cxnId="{0E04EA58-485C-4C4C-9CB9-CFE227514D4C}">
      <dgm:prSet/>
      <dgm:spPr/>
      <dgm:t>
        <a:bodyPr/>
        <a:lstStyle/>
        <a:p>
          <a:endParaRPr lang="pl-PL"/>
        </a:p>
      </dgm:t>
    </dgm:pt>
    <dgm:pt modelId="{D1F3F137-A1A5-41A6-BD1E-831BA872294A}" type="parTrans" cxnId="{0E04EA58-485C-4C4C-9CB9-CFE227514D4C}">
      <dgm:prSet/>
      <dgm:spPr/>
      <dgm:t>
        <a:bodyPr/>
        <a:lstStyle/>
        <a:p>
          <a:endParaRPr lang="pl-PL"/>
        </a:p>
      </dgm:t>
    </dgm:pt>
    <dgm:pt modelId="{325A610D-BBA6-4E83-972E-B9EEA7D0FC73}">
      <dgm:prSet phldrT="[Tekst]" custT="1"/>
      <dgm:spPr/>
      <dgm:t>
        <a:bodyPr/>
        <a:lstStyle/>
        <a:p>
          <a:r>
            <a:rPr lang="pl-PL" sz="2400" dirty="0" smtClean="0"/>
            <a:t>wzrost innowacyjności polskiej gospodarki</a:t>
          </a:r>
          <a:endParaRPr lang="pl-PL" sz="2400" dirty="0"/>
        </a:p>
      </dgm:t>
    </dgm:pt>
    <dgm:pt modelId="{947BE5EA-4D17-4F85-AA7F-F82EC6D03D08}" type="parTrans" cxnId="{0D7D5203-3834-4C6B-86C2-B885AF123B42}">
      <dgm:prSet/>
      <dgm:spPr/>
      <dgm:t>
        <a:bodyPr/>
        <a:lstStyle/>
        <a:p>
          <a:endParaRPr lang="pl-PL"/>
        </a:p>
      </dgm:t>
    </dgm:pt>
    <dgm:pt modelId="{7FB352DE-E920-42E2-953B-9FE24E14E2A0}" type="sibTrans" cxnId="{0D7D5203-3834-4C6B-86C2-B885AF123B42}">
      <dgm:prSet/>
      <dgm:spPr/>
      <dgm:t>
        <a:bodyPr/>
        <a:lstStyle/>
        <a:p>
          <a:endParaRPr lang="pl-PL"/>
        </a:p>
      </dgm:t>
    </dgm:pt>
    <dgm:pt modelId="{A0B3B82D-F5F5-44A2-A706-C6083D3DC408}">
      <dgm:prSet phldrT="[Tekst]"/>
      <dgm:spPr/>
      <dgm:t>
        <a:bodyPr/>
        <a:lstStyle/>
        <a:p>
          <a:endParaRPr lang="pl-PL" sz="1300" dirty="0"/>
        </a:p>
      </dgm:t>
    </dgm:pt>
    <dgm:pt modelId="{38B8A931-931F-452F-9D42-2188169878CA}" type="sibTrans" cxnId="{F3F6B04D-FEA5-42E9-B0BB-D3C1C5DFA8C7}">
      <dgm:prSet/>
      <dgm:spPr/>
      <dgm:t>
        <a:bodyPr/>
        <a:lstStyle/>
        <a:p>
          <a:endParaRPr lang="pl-PL"/>
        </a:p>
      </dgm:t>
    </dgm:pt>
    <dgm:pt modelId="{B067B3F4-AC68-41B2-988B-70842770746F}" type="parTrans" cxnId="{F3F6B04D-FEA5-42E9-B0BB-D3C1C5DFA8C7}">
      <dgm:prSet/>
      <dgm:spPr/>
      <dgm:t>
        <a:bodyPr/>
        <a:lstStyle/>
        <a:p>
          <a:endParaRPr lang="pl-PL"/>
        </a:p>
      </dgm:t>
    </dgm:pt>
    <dgm:pt modelId="{E79CBB69-AC77-4BA9-8899-330F2A7042B0}">
      <dgm:prSet phldrT="[Tekst]"/>
      <dgm:spPr/>
      <dgm:t>
        <a:bodyPr/>
        <a:lstStyle/>
        <a:p>
          <a:r>
            <a:rPr lang="pl-PL" dirty="0" smtClean="0"/>
            <a:t>Cel:</a:t>
          </a:r>
          <a:endParaRPr lang="pl-PL" dirty="0"/>
        </a:p>
      </dgm:t>
    </dgm:pt>
    <dgm:pt modelId="{88CF0411-BC90-44F8-89DF-A9339F25402A}" type="sibTrans" cxnId="{CF6692CD-48EA-4E76-9D99-18974E5687D0}">
      <dgm:prSet/>
      <dgm:spPr/>
      <dgm:t>
        <a:bodyPr/>
        <a:lstStyle/>
        <a:p>
          <a:endParaRPr lang="pl-PL"/>
        </a:p>
      </dgm:t>
    </dgm:pt>
    <dgm:pt modelId="{9198E8F3-8EC5-4EE4-87EC-2395BC53D9F6}" type="parTrans" cxnId="{CF6692CD-48EA-4E76-9D99-18974E5687D0}">
      <dgm:prSet/>
      <dgm:spPr/>
      <dgm:t>
        <a:bodyPr/>
        <a:lstStyle/>
        <a:p>
          <a:endParaRPr lang="pl-PL"/>
        </a:p>
      </dgm:t>
    </dgm:pt>
    <dgm:pt modelId="{ABFC6111-E44E-4596-B765-4AF3C70CD3D3}">
      <dgm:prSet phldrT="[Tekst]"/>
      <dgm:spPr/>
      <dgm:t>
        <a:bodyPr/>
        <a:lstStyle/>
        <a:p>
          <a:r>
            <a:rPr lang="pl-PL" dirty="0" smtClean="0"/>
            <a:t>Korzyści dla przedsiębiorców:</a:t>
          </a:r>
          <a:endParaRPr lang="pl-PL" dirty="0"/>
        </a:p>
      </dgm:t>
    </dgm:pt>
    <dgm:pt modelId="{39603493-496E-4670-8502-3B182D69C414}" type="sibTrans" cxnId="{C0A907F4-A8A9-4DEF-91AA-E8FE7A86E00E}">
      <dgm:prSet/>
      <dgm:spPr/>
      <dgm:t>
        <a:bodyPr/>
        <a:lstStyle/>
        <a:p>
          <a:endParaRPr lang="pl-PL"/>
        </a:p>
      </dgm:t>
    </dgm:pt>
    <dgm:pt modelId="{67EBC493-F3BA-4ACD-9EC0-0893DD0A9478}" type="parTrans" cxnId="{C0A907F4-A8A9-4DEF-91AA-E8FE7A86E00E}">
      <dgm:prSet/>
      <dgm:spPr/>
      <dgm:t>
        <a:bodyPr/>
        <a:lstStyle/>
        <a:p>
          <a:endParaRPr lang="pl-PL"/>
        </a:p>
      </dgm:t>
    </dgm:pt>
    <dgm:pt modelId="{EEA817E5-AABE-4872-A4A9-4637865FABD9}">
      <dgm:prSet/>
      <dgm:spPr/>
      <dgm:t>
        <a:bodyPr/>
        <a:lstStyle/>
        <a:p>
          <a:endParaRPr lang="pl-PL" sz="700" dirty="0"/>
        </a:p>
      </dgm:t>
    </dgm:pt>
    <dgm:pt modelId="{F1E0C62A-B865-4023-BBFB-3350F1A8F871}" type="parTrans" cxnId="{B15F854A-E67F-4B37-B876-D01B008CBBD4}">
      <dgm:prSet/>
      <dgm:spPr/>
      <dgm:t>
        <a:bodyPr/>
        <a:lstStyle/>
        <a:p>
          <a:endParaRPr lang="pl-PL"/>
        </a:p>
      </dgm:t>
    </dgm:pt>
    <dgm:pt modelId="{6EE793F4-03D4-43B7-BEBB-5F4A7D054390}" type="sibTrans" cxnId="{B15F854A-E67F-4B37-B876-D01B008CBBD4}">
      <dgm:prSet/>
      <dgm:spPr/>
      <dgm:t>
        <a:bodyPr/>
        <a:lstStyle/>
        <a:p>
          <a:endParaRPr lang="pl-PL"/>
        </a:p>
      </dgm:t>
    </dgm:pt>
    <dgm:pt modelId="{E74E7115-1795-474C-A460-5CB4B4AE9143}">
      <dgm:prSet/>
      <dgm:spPr/>
      <dgm:t>
        <a:bodyPr/>
        <a:lstStyle/>
        <a:p>
          <a:endParaRPr lang="pl-PL" sz="700" dirty="0"/>
        </a:p>
      </dgm:t>
    </dgm:pt>
    <dgm:pt modelId="{03042FD8-4072-4F56-A5F5-23827AAD51B8}" type="parTrans" cxnId="{8BA31B78-2760-4429-9417-7152CAEE5123}">
      <dgm:prSet/>
      <dgm:spPr/>
      <dgm:t>
        <a:bodyPr/>
        <a:lstStyle/>
        <a:p>
          <a:endParaRPr lang="pl-PL"/>
        </a:p>
      </dgm:t>
    </dgm:pt>
    <dgm:pt modelId="{EEC1B1A6-8144-4A9D-A8ED-069D0AC8BBBF}" type="sibTrans" cxnId="{8BA31B78-2760-4429-9417-7152CAEE5123}">
      <dgm:prSet/>
      <dgm:spPr/>
      <dgm:t>
        <a:bodyPr/>
        <a:lstStyle/>
        <a:p>
          <a:endParaRPr lang="pl-PL"/>
        </a:p>
      </dgm:t>
    </dgm:pt>
    <dgm:pt modelId="{0765FB06-1ED6-49F3-91E2-B895CDF107CA}">
      <dgm:prSet/>
      <dgm:spPr/>
      <dgm:t>
        <a:bodyPr/>
        <a:lstStyle/>
        <a:p>
          <a:endParaRPr lang="pl-PL" sz="700" dirty="0"/>
        </a:p>
      </dgm:t>
    </dgm:pt>
    <dgm:pt modelId="{03F3A35B-D434-42E2-A6AE-161E4D9A8F97}" type="parTrans" cxnId="{CB8BC16E-4D61-4C25-87E2-03D4E37294C7}">
      <dgm:prSet/>
      <dgm:spPr/>
      <dgm:t>
        <a:bodyPr/>
        <a:lstStyle/>
        <a:p>
          <a:endParaRPr lang="pl-PL"/>
        </a:p>
      </dgm:t>
    </dgm:pt>
    <dgm:pt modelId="{A9C9DD35-07F4-466C-BDCC-00DC7D48CC64}" type="sibTrans" cxnId="{CB8BC16E-4D61-4C25-87E2-03D4E37294C7}">
      <dgm:prSet/>
      <dgm:spPr/>
      <dgm:t>
        <a:bodyPr/>
        <a:lstStyle/>
        <a:p>
          <a:endParaRPr lang="pl-PL"/>
        </a:p>
      </dgm:t>
    </dgm:pt>
    <dgm:pt modelId="{C3C26FFC-96EC-4F37-8811-258B17F38776}">
      <dgm:prSet custT="1"/>
      <dgm:spPr/>
      <dgm:t>
        <a:bodyPr/>
        <a:lstStyle/>
        <a:p>
          <a:r>
            <a:rPr lang="pl-PL" sz="1200" smtClean="0"/>
            <a:t>2,0 </a:t>
          </a:r>
          <a:r>
            <a:rPr lang="pl-PL" sz="1200" dirty="0" smtClean="0"/>
            <a:t>proc. środków z dotacji statutowej na komercjalizację wyników badań</a:t>
          </a:r>
          <a:endParaRPr lang="pl-PL" sz="1200" dirty="0"/>
        </a:p>
      </dgm:t>
    </dgm:pt>
    <dgm:pt modelId="{949B4F3F-7C24-4812-8D00-04791ADB3E54}" type="parTrans" cxnId="{6D021EC2-D661-4A7E-ACF5-2C71CDB35109}">
      <dgm:prSet/>
      <dgm:spPr/>
      <dgm:t>
        <a:bodyPr/>
        <a:lstStyle/>
        <a:p>
          <a:endParaRPr lang="pl-PL"/>
        </a:p>
      </dgm:t>
    </dgm:pt>
    <dgm:pt modelId="{3A7F3859-1B16-4D3B-98C6-389E7BF88549}" type="sibTrans" cxnId="{6D021EC2-D661-4A7E-ACF5-2C71CDB35109}">
      <dgm:prSet/>
      <dgm:spPr/>
      <dgm:t>
        <a:bodyPr/>
        <a:lstStyle/>
        <a:p>
          <a:endParaRPr lang="pl-PL"/>
        </a:p>
      </dgm:t>
    </dgm:pt>
    <dgm:pt modelId="{A2EB886D-F0B9-47FF-A00E-B0053A57DEEA}">
      <dgm:prSet custT="1"/>
      <dgm:spPr/>
      <dgm:t>
        <a:bodyPr/>
        <a:lstStyle/>
        <a:p>
          <a:r>
            <a:rPr lang="pl-PL" sz="1150" dirty="0" smtClean="0"/>
            <a:t>wydłużenie okresu odliczenia kosztów na działalność badawczo-rozwojową z 3 do 6 lat</a:t>
          </a:r>
          <a:endParaRPr lang="pl-PL" sz="1150" dirty="0"/>
        </a:p>
      </dgm:t>
    </dgm:pt>
    <dgm:pt modelId="{B3914D58-B032-4C74-A12A-A5280332FF68}" type="parTrans" cxnId="{94201A3D-82A2-434F-8DA5-B9DD3530BAC9}">
      <dgm:prSet/>
      <dgm:spPr/>
      <dgm:t>
        <a:bodyPr/>
        <a:lstStyle/>
        <a:p>
          <a:endParaRPr lang="pl-PL"/>
        </a:p>
      </dgm:t>
    </dgm:pt>
    <dgm:pt modelId="{D1AA380F-8FBB-4C28-978C-4779E31F0817}" type="sibTrans" cxnId="{94201A3D-82A2-434F-8DA5-B9DD3530BAC9}">
      <dgm:prSet/>
      <dgm:spPr/>
      <dgm:t>
        <a:bodyPr/>
        <a:lstStyle/>
        <a:p>
          <a:endParaRPr lang="pl-PL"/>
        </a:p>
      </dgm:t>
    </dgm:pt>
    <dgm:pt modelId="{174A4F04-DC73-4346-9D2F-09921B1156F1}">
      <dgm:prSet/>
      <dgm:spPr/>
      <dgm:t>
        <a:bodyPr/>
        <a:lstStyle/>
        <a:p>
          <a:endParaRPr lang="pl-PL" sz="1300" dirty="0"/>
        </a:p>
      </dgm:t>
    </dgm:pt>
    <dgm:pt modelId="{3F42EC8F-66EC-48CD-80C2-7D4F09302934}" type="sibTrans" cxnId="{51C8F99A-7C79-4D4B-89DC-C8E88CDF3AA0}">
      <dgm:prSet/>
      <dgm:spPr/>
      <dgm:t>
        <a:bodyPr/>
        <a:lstStyle/>
        <a:p>
          <a:endParaRPr lang="pl-PL"/>
        </a:p>
      </dgm:t>
    </dgm:pt>
    <dgm:pt modelId="{78BC3247-3115-450A-83EC-70CF849DD94C}" type="parTrans" cxnId="{51C8F99A-7C79-4D4B-89DC-C8E88CDF3AA0}">
      <dgm:prSet/>
      <dgm:spPr/>
      <dgm:t>
        <a:bodyPr/>
        <a:lstStyle/>
        <a:p>
          <a:endParaRPr lang="pl-PL"/>
        </a:p>
      </dgm:t>
    </dgm:pt>
    <dgm:pt modelId="{1BCB0B7D-6FE0-4AB7-8C39-22DD14B10458}">
      <dgm:prSet phldrT="[Tekst]"/>
      <dgm:spPr/>
      <dgm:t>
        <a:bodyPr/>
        <a:lstStyle/>
        <a:p>
          <a:r>
            <a:rPr lang="pl-PL" dirty="0" smtClean="0"/>
            <a:t>Korzyści dla naukowców:</a:t>
          </a:r>
          <a:endParaRPr lang="pl-PL" dirty="0"/>
        </a:p>
      </dgm:t>
    </dgm:pt>
    <dgm:pt modelId="{23DEA139-89F6-49A5-A7C1-88B27AD9CEC6}" type="sibTrans" cxnId="{0D1A4A63-3A54-496D-9064-437658DBBB36}">
      <dgm:prSet/>
      <dgm:spPr/>
      <dgm:t>
        <a:bodyPr/>
        <a:lstStyle/>
        <a:p>
          <a:endParaRPr lang="pl-PL"/>
        </a:p>
      </dgm:t>
    </dgm:pt>
    <dgm:pt modelId="{82E526AE-8921-473D-9EC7-02CDFAF55941}" type="parTrans" cxnId="{0D1A4A63-3A54-496D-9064-437658DBBB36}">
      <dgm:prSet/>
      <dgm:spPr/>
      <dgm:t>
        <a:bodyPr/>
        <a:lstStyle/>
        <a:p>
          <a:endParaRPr lang="pl-PL"/>
        </a:p>
      </dgm:t>
    </dgm:pt>
    <dgm:pt modelId="{D77D85E1-2853-4D3F-A439-4FF6B8FF9222}">
      <dgm:prSet custT="1"/>
      <dgm:spPr/>
      <dgm:t>
        <a:bodyPr/>
        <a:lstStyle/>
        <a:p>
          <a:r>
            <a:rPr lang="pl-PL" sz="1200" dirty="0" smtClean="0"/>
            <a:t>usunięcie ograniczenia czasowego, w jakim twórcom wynalazków przysługiwały udziały w korzyściach z komercjalizacji</a:t>
          </a:r>
          <a:endParaRPr lang="pl-PL" sz="1200" dirty="0"/>
        </a:p>
      </dgm:t>
    </dgm:pt>
    <dgm:pt modelId="{F6F2F12C-9CDA-494D-958C-B7D07CE4F4F2}" type="parTrans" cxnId="{808F16BF-883C-4763-A740-834F466604A3}">
      <dgm:prSet/>
      <dgm:spPr/>
      <dgm:t>
        <a:bodyPr/>
        <a:lstStyle/>
        <a:p>
          <a:endParaRPr lang="pl-PL"/>
        </a:p>
      </dgm:t>
    </dgm:pt>
    <dgm:pt modelId="{9251B042-39ED-4457-A3ED-0EF136F78948}" type="sibTrans" cxnId="{808F16BF-883C-4763-A740-834F466604A3}">
      <dgm:prSet/>
      <dgm:spPr/>
      <dgm:t>
        <a:bodyPr/>
        <a:lstStyle/>
        <a:p>
          <a:endParaRPr lang="pl-PL"/>
        </a:p>
      </dgm:t>
    </dgm:pt>
    <dgm:pt modelId="{73756A5C-F902-4D9B-AD2C-21EAEA90DDCC}">
      <dgm:prSet custT="1"/>
      <dgm:spPr/>
      <dgm:t>
        <a:bodyPr/>
        <a:lstStyle/>
        <a:p>
          <a:r>
            <a:rPr lang="pl-PL" sz="1150" dirty="0" smtClean="0"/>
            <a:t>rozszerzenie listy kosztów podlegających odpisowi o koszty uzyskania i utrzymania  patentu</a:t>
          </a:r>
          <a:endParaRPr lang="pl-PL" sz="1150" dirty="0"/>
        </a:p>
      </dgm:t>
    </dgm:pt>
    <dgm:pt modelId="{776F5F25-6B2D-4920-B11A-599D06DFD4B3}" type="parTrans" cxnId="{12FF4574-4E04-4CD9-B5B1-7494C333B09E}">
      <dgm:prSet/>
      <dgm:spPr/>
      <dgm:t>
        <a:bodyPr/>
        <a:lstStyle/>
        <a:p>
          <a:endParaRPr lang="pl-PL"/>
        </a:p>
      </dgm:t>
    </dgm:pt>
    <dgm:pt modelId="{ABD6B8D3-F054-456D-8A96-754AD1F441E7}" type="sibTrans" cxnId="{12FF4574-4E04-4CD9-B5B1-7494C333B09E}">
      <dgm:prSet/>
      <dgm:spPr/>
      <dgm:t>
        <a:bodyPr/>
        <a:lstStyle/>
        <a:p>
          <a:endParaRPr lang="pl-PL"/>
        </a:p>
      </dgm:t>
    </dgm:pt>
    <dgm:pt modelId="{3DBF7623-5723-4713-BE18-0328C2DD89BD}">
      <dgm:prSet custT="1"/>
      <dgm:spPr/>
      <dgm:t>
        <a:bodyPr/>
        <a:lstStyle/>
        <a:p>
          <a:r>
            <a:rPr lang="pl-PL" sz="1200" dirty="0" smtClean="0"/>
            <a:t>uczelnie mogą tworzyć większą liczbę spółek celowych</a:t>
          </a:r>
          <a:endParaRPr lang="pl-PL" sz="1200" dirty="0"/>
        </a:p>
      </dgm:t>
    </dgm:pt>
    <dgm:pt modelId="{2638D858-987E-49AD-923B-8F32C83DAEA7}" type="parTrans" cxnId="{43FE57B7-5988-470B-91DA-A9C01FF53E29}">
      <dgm:prSet/>
      <dgm:spPr/>
      <dgm:t>
        <a:bodyPr/>
        <a:lstStyle/>
        <a:p>
          <a:endParaRPr lang="pl-PL"/>
        </a:p>
      </dgm:t>
    </dgm:pt>
    <dgm:pt modelId="{3C3B7B90-2809-4997-AFC2-262B7F9E9D06}" type="sibTrans" cxnId="{43FE57B7-5988-470B-91DA-A9C01FF53E29}">
      <dgm:prSet/>
      <dgm:spPr/>
      <dgm:t>
        <a:bodyPr/>
        <a:lstStyle/>
        <a:p>
          <a:endParaRPr lang="pl-PL"/>
        </a:p>
      </dgm:t>
    </dgm:pt>
    <dgm:pt modelId="{4B163062-9AB9-4B8E-96A5-AEC15494F973}">
      <dgm:prSet custT="1"/>
      <dgm:spPr/>
      <dgm:t>
        <a:bodyPr/>
        <a:lstStyle/>
        <a:p>
          <a:r>
            <a:rPr lang="pl-PL" sz="1150" dirty="0" smtClean="0"/>
            <a:t>zniesienie opodatkowania aportu własności intelektualnej do spółki kapitałowej</a:t>
          </a:r>
          <a:endParaRPr lang="pl-PL" sz="1150" dirty="0"/>
        </a:p>
      </dgm:t>
    </dgm:pt>
    <dgm:pt modelId="{66C9EDA5-1046-4883-AA83-95086DD25DBF}" type="parTrans" cxnId="{38C22423-AC4C-4692-A27B-5BB1E91AA55A}">
      <dgm:prSet/>
      <dgm:spPr/>
      <dgm:t>
        <a:bodyPr/>
        <a:lstStyle/>
        <a:p>
          <a:endParaRPr lang="pl-PL"/>
        </a:p>
      </dgm:t>
    </dgm:pt>
    <dgm:pt modelId="{CEF1A263-0602-441A-9AA1-C569C078C184}" type="sibTrans" cxnId="{38C22423-AC4C-4692-A27B-5BB1E91AA55A}">
      <dgm:prSet/>
      <dgm:spPr/>
      <dgm:t>
        <a:bodyPr/>
        <a:lstStyle/>
        <a:p>
          <a:endParaRPr lang="pl-PL"/>
        </a:p>
      </dgm:t>
    </dgm:pt>
    <dgm:pt modelId="{794801C3-CB28-43FC-BFD0-D6A0085477A0}">
      <dgm:prSet/>
      <dgm:spPr/>
      <dgm:t>
        <a:bodyPr/>
        <a:lstStyle/>
        <a:p>
          <a:endParaRPr lang="pl-PL" sz="700" dirty="0"/>
        </a:p>
      </dgm:t>
    </dgm:pt>
    <dgm:pt modelId="{A4E1528D-164F-42C3-B3CA-4C63A8884E6F}" type="sibTrans" cxnId="{838F866A-D9B3-4DF0-882E-043EF52B1D60}">
      <dgm:prSet/>
      <dgm:spPr/>
      <dgm:t>
        <a:bodyPr/>
        <a:lstStyle/>
        <a:p>
          <a:endParaRPr lang="pl-PL"/>
        </a:p>
      </dgm:t>
    </dgm:pt>
    <dgm:pt modelId="{F2EB6874-EA7B-4E05-B808-ACF8509FC5A1}" type="parTrans" cxnId="{838F866A-D9B3-4DF0-882E-043EF52B1D60}">
      <dgm:prSet/>
      <dgm:spPr/>
      <dgm:t>
        <a:bodyPr/>
        <a:lstStyle/>
        <a:p>
          <a:endParaRPr lang="pl-PL"/>
        </a:p>
      </dgm:t>
    </dgm:pt>
    <dgm:pt modelId="{47C2F728-B1AC-4902-99D6-706C6F9F8DD9}" type="pres">
      <dgm:prSet presAssocID="{363C89B3-44A8-4184-BB36-C2C6A85625A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1C3FA5D8-8DFB-49A5-B8B7-07823C7C2ADC}" type="pres">
      <dgm:prSet presAssocID="{E79CBB69-AC77-4BA9-8899-330F2A7042B0}" presName="linNode" presStyleCnt="0"/>
      <dgm:spPr/>
      <dgm:t>
        <a:bodyPr/>
        <a:lstStyle/>
        <a:p>
          <a:endParaRPr lang="pl-PL"/>
        </a:p>
      </dgm:t>
    </dgm:pt>
    <dgm:pt modelId="{428F30A2-B26D-4015-A5B8-5A05E9F7C45A}" type="pres">
      <dgm:prSet presAssocID="{E79CBB69-AC77-4BA9-8899-330F2A7042B0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D9D7E54-6217-46AA-9001-0E2634D07A44}" type="pres">
      <dgm:prSet presAssocID="{E79CBB69-AC77-4BA9-8899-330F2A7042B0}" presName="childShp" presStyleLbl="bgAccFollowNode1" presStyleIdx="0" presStyleCnt="3" custLinFactNeighborX="6967" custLinFactNeighborY="258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5BF2BA6-031B-425B-BC33-39954793710B}" type="pres">
      <dgm:prSet presAssocID="{88CF0411-BC90-44F8-89DF-A9339F25402A}" presName="spacing" presStyleCnt="0"/>
      <dgm:spPr/>
      <dgm:t>
        <a:bodyPr/>
        <a:lstStyle/>
        <a:p>
          <a:endParaRPr lang="pl-PL"/>
        </a:p>
      </dgm:t>
    </dgm:pt>
    <dgm:pt modelId="{A05BE247-ABBE-4336-8BFC-FDDF305F35B6}" type="pres">
      <dgm:prSet presAssocID="{ABFC6111-E44E-4596-B765-4AF3C70CD3D3}" presName="linNode" presStyleCnt="0"/>
      <dgm:spPr/>
      <dgm:t>
        <a:bodyPr/>
        <a:lstStyle/>
        <a:p>
          <a:endParaRPr lang="pl-PL"/>
        </a:p>
      </dgm:t>
    </dgm:pt>
    <dgm:pt modelId="{5D1324F2-B8D8-4DEB-BFCE-8D6A894BD580}" type="pres">
      <dgm:prSet presAssocID="{ABFC6111-E44E-4596-B765-4AF3C70CD3D3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04A5C7D-E15E-4E78-AFB6-0B532319CEDB}" type="pres">
      <dgm:prSet presAssocID="{ABFC6111-E44E-4596-B765-4AF3C70CD3D3}" presName="childShp" presStyleLbl="bgAccFollowNode1" presStyleIdx="1" presStyleCnt="3" custLinFactNeighborY="-517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F33EF09-9622-4E7B-BC31-19D073526524}" type="pres">
      <dgm:prSet presAssocID="{39603493-496E-4670-8502-3B182D69C414}" presName="spacing" presStyleCnt="0"/>
      <dgm:spPr/>
      <dgm:t>
        <a:bodyPr/>
        <a:lstStyle/>
        <a:p>
          <a:endParaRPr lang="pl-PL"/>
        </a:p>
      </dgm:t>
    </dgm:pt>
    <dgm:pt modelId="{06DDF5A2-9E81-4F5E-97C3-6E75E0953981}" type="pres">
      <dgm:prSet presAssocID="{1BCB0B7D-6FE0-4AB7-8C39-22DD14B10458}" presName="linNode" presStyleCnt="0"/>
      <dgm:spPr/>
      <dgm:t>
        <a:bodyPr/>
        <a:lstStyle/>
        <a:p>
          <a:endParaRPr lang="pl-PL"/>
        </a:p>
      </dgm:t>
    </dgm:pt>
    <dgm:pt modelId="{62D43C08-42A7-4E8D-916C-35AF0FB14B5B}" type="pres">
      <dgm:prSet presAssocID="{1BCB0B7D-6FE0-4AB7-8C39-22DD14B10458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CBC5CBD-0A21-4879-8B4C-6E4FB931D204}" type="pres">
      <dgm:prSet presAssocID="{1BCB0B7D-6FE0-4AB7-8C39-22DD14B10458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D021EC2-D661-4A7E-ACF5-2C71CDB35109}" srcId="{1BCB0B7D-6FE0-4AB7-8C39-22DD14B10458}" destId="{C3C26FFC-96EC-4F37-8811-258B17F38776}" srcOrd="1" destOrd="0" parTransId="{949B4F3F-7C24-4812-8D00-04791ADB3E54}" sibTransId="{3A7F3859-1B16-4D3B-98C6-389E7BF88549}"/>
    <dgm:cxn modelId="{C71EEE4C-5E0E-4047-B82A-6AB77A9BC010}" type="presOf" srcId="{A0B3B82D-F5F5-44A2-A706-C6083D3DC408}" destId="{ED9D7E54-6217-46AA-9001-0E2634D07A44}" srcOrd="0" destOrd="0" presId="urn:microsoft.com/office/officeart/2005/8/layout/vList6"/>
    <dgm:cxn modelId="{218DD817-3862-4828-825C-DF51E5A2F38E}" type="presOf" srcId="{794801C3-CB28-43FC-BFD0-D6A0085477A0}" destId="{B04A5C7D-E15E-4E78-AFB6-0B532319CEDB}" srcOrd="0" destOrd="4" presId="urn:microsoft.com/office/officeart/2005/8/layout/vList6"/>
    <dgm:cxn modelId="{AA38501D-7452-45DA-9A9A-65C54E426E63}" type="presOf" srcId="{C3C26FFC-96EC-4F37-8811-258B17F38776}" destId="{8CBC5CBD-0A21-4879-8B4C-6E4FB931D204}" srcOrd="0" destOrd="1" presId="urn:microsoft.com/office/officeart/2005/8/layout/vList6"/>
    <dgm:cxn modelId="{FADEFFDB-91D5-4E74-AA1F-4BFE8E9676DF}" type="presOf" srcId="{73756A5C-F902-4D9B-AD2C-21EAEA90DDCC}" destId="{B04A5C7D-E15E-4E78-AFB6-0B532319CEDB}" srcOrd="0" destOrd="3" presId="urn:microsoft.com/office/officeart/2005/8/layout/vList6"/>
    <dgm:cxn modelId="{CB8BC16E-4D61-4C25-87E2-03D4E37294C7}" srcId="{ABFC6111-E44E-4596-B765-4AF3C70CD3D3}" destId="{0765FB06-1ED6-49F3-91E2-B895CDF107CA}" srcOrd="5" destOrd="0" parTransId="{03F3A35B-D434-42E2-A6AE-161E4D9A8F97}" sibTransId="{A9C9DD35-07F4-466C-BDCC-00DC7D48CC64}"/>
    <dgm:cxn modelId="{A3455838-1673-4208-A9C5-060826F2EDBC}" type="presOf" srcId="{D77D85E1-2853-4D3F-A439-4FF6B8FF9222}" destId="{8CBC5CBD-0A21-4879-8B4C-6E4FB931D204}" srcOrd="0" destOrd="2" presId="urn:microsoft.com/office/officeart/2005/8/layout/vList6"/>
    <dgm:cxn modelId="{B15F854A-E67F-4B37-B876-D01B008CBBD4}" srcId="{ABFC6111-E44E-4596-B765-4AF3C70CD3D3}" destId="{EEA817E5-AABE-4872-A4A9-4637865FABD9}" srcOrd="7" destOrd="0" parTransId="{F1E0C62A-B865-4023-BBFB-3350F1A8F871}" sibTransId="{6EE793F4-03D4-43B7-BEBB-5F4A7D054390}"/>
    <dgm:cxn modelId="{38C22423-AC4C-4692-A27B-5BB1E91AA55A}" srcId="{ABFC6111-E44E-4596-B765-4AF3C70CD3D3}" destId="{4B163062-9AB9-4B8E-96A5-AEC15494F973}" srcOrd="2" destOrd="0" parTransId="{66C9EDA5-1046-4883-AA83-95086DD25DBF}" sibTransId="{CEF1A263-0602-441A-9AA1-C569C078C184}"/>
    <dgm:cxn modelId="{7EBDA32E-D378-4ABE-AAD2-AA9AD9DDF797}" type="presOf" srcId="{A2EB886D-F0B9-47FF-A00E-B0053A57DEEA}" destId="{B04A5C7D-E15E-4E78-AFB6-0B532319CEDB}" srcOrd="0" destOrd="1" presId="urn:microsoft.com/office/officeart/2005/8/layout/vList6"/>
    <dgm:cxn modelId="{4466613B-B678-4771-A348-32821D2A883A}" type="presOf" srcId="{3DBF7623-5723-4713-BE18-0328C2DD89BD}" destId="{8CBC5CBD-0A21-4879-8B4C-6E4FB931D204}" srcOrd="0" destOrd="3" presId="urn:microsoft.com/office/officeart/2005/8/layout/vList6"/>
    <dgm:cxn modelId="{27844DAB-E98C-4503-B6E3-664562E6E0BF}" type="presOf" srcId="{1BCB0B7D-6FE0-4AB7-8C39-22DD14B10458}" destId="{62D43C08-42A7-4E8D-916C-35AF0FB14B5B}" srcOrd="0" destOrd="0" presId="urn:microsoft.com/office/officeart/2005/8/layout/vList6"/>
    <dgm:cxn modelId="{8BA31B78-2760-4429-9417-7152CAEE5123}" srcId="{ABFC6111-E44E-4596-B765-4AF3C70CD3D3}" destId="{E74E7115-1795-474C-A460-5CB4B4AE9143}" srcOrd="6" destOrd="0" parTransId="{03042FD8-4072-4F56-A5F5-23827AAD51B8}" sibTransId="{EEC1B1A6-8144-4A9D-A8ED-069D0AC8BBBF}"/>
    <dgm:cxn modelId="{7B8F5FF5-BBCE-4C82-9F14-BBFA69843962}" type="presOf" srcId="{0765FB06-1ED6-49F3-91E2-B895CDF107CA}" destId="{B04A5C7D-E15E-4E78-AFB6-0B532319CEDB}" srcOrd="0" destOrd="5" presId="urn:microsoft.com/office/officeart/2005/8/layout/vList6"/>
    <dgm:cxn modelId="{18C3DA2E-58A3-407A-B1D1-49D142DC21B5}" type="presOf" srcId="{4B163062-9AB9-4B8E-96A5-AEC15494F973}" destId="{B04A5C7D-E15E-4E78-AFB6-0B532319CEDB}" srcOrd="0" destOrd="2" presId="urn:microsoft.com/office/officeart/2005/8/layout/vList6"/>
    <dgm:cxn modelId="{27EEC796-5676-4899-8470-14AAA699332E}" type="presOf" srcId="{6F5367B1-93EA-42F1-8FD1-5F432CD97FCD}" destId="{B04A5C7D-E15E-4E78-AFB6-0B532319CEDB}" srcOrd="0" destOrd="0" presId="urn:microsoft.com/office/officeart/2005/8/layout/vList6"/>
    <dgm:cxn modelId="{0E04EA58-485C-4C4C-9CB9-CFE227514D4C}" srcId="{ABFC6111-E44E-4596-B765-4AF3C70CD3D3}" destId="{6F5367B1-93EA-42F1-8FD1-5F432CD97FCD}" srcOrd="0" destOrd="0" parTransId="{D1F3F137-A1A5-41A6-BD1E-831BA872294A}" sibTransId="{2FF9245C-5384-438C-ACA8-CF43EB72B1CD}"/>
    <dgm:cxn modelId="{F3F6B04D-FEA5-42E9-B0BB-D3C1C5DFA8C7}" srcId="{E79CBB69-AC77-4BA9-8899-330F2A7042B0}" destId="{A0B3B82D-F5F5-44A2-A706-C6083D3DC408}" srcOrd="0" destOrd="0" parTransId="{B067B3F4-AC68-41B2-988B-70842770746F}" sibTransId="{38B8A931-931F-452F-9D42-2188169878CA}"/>
    <dgm:cxn modelId="{51C8F99A-7C79-4D4B-89DC-C8E88CDF3AA0}" srcId="{1BCB0B7D-6FE0-4AB7-8C39-22DD14B10458}" destId="{174A4F04-DC73-4346-9D2F-09921B1156F1}" srcOrd="0" destOrd="0" parTransId="{78BC3247-3115-450A-83EC-70CF849DD94C}" sibTransId="{3F42EC8F-66EC-48CD-80C2-7D4F09302934}"/>
    <dgm:cxn modelId="{4929AFE7-B910-4D3C-87C3-3F56454BB750}" type="presOf" srcId="{325A610D-BBA6-4E83-972E-B9EEA7D0FC73}" destId="{ED9D7E54-6217-46AA-9001-0E2634D07A44}" srcOrd="0" destOrd="1" presId="urn:microsoft.com/office/officeart/2005/8/layout/vList6"/>
    <dgm:cxn modelId="{0D7D5203-3834-4C6B-86C2-B885AF123B42}" srcId="{E79CBB69-AC77-4BA9-8899-330F2A7042B0}" destId="{325A610D-BBA6-4E83-972E-B9EEA7D0FC73}" srcOrd="1" destOrd="0" parTransId="{947BE5EA-4D17-4F85-AA7F-F82EC6D03D08}" sibTransId="{7FB352DE-E920-42E2-953B-9FE24E14E2A0}"/>
    <dgm:cxn modelId="{808F16BF-883C-4763-A740-834F466604A3}" srcId="{1BCB0B7D-6FE0-4AB7-8C39-22DD14B10458}" destId="{D77D85E1-2853-4D3F-A439-4FF6B8FF9222}" srcOrd="2" destOrd="0" parTransId="{F6F2F12C-9CDA-494D-958C-B7D07CE4F4F2}" sibTransId="{9251B042-39ED-4457-A3ED-0EF136F78948}"/>
    <dgm:cxn modelId="{FE71B9A5-B83C-4C08-89E7-0DDDC390E32F}" type="presOf" srcId="{ABFC6111-E44E-4596-B765-4AF3C70CD3D3}" destId="{5D1324F2-B8D8-4DEB-BFCE-8D6A894BD580}" srcOrd="0" destOrd="0" presId="urn:microsoft.com/office/officeart/2005/8/layout/vList6"/>
    <dgm:cxn modelId="{C0A907F4-A8A9-4DEF-91AA-E8FE7A86E00E}" srcId="{363C89B3-44A8-4184-BB36-C2C6A85625A4}" destId="{ABFC6111-E44E-4596-B765-4AF3C70CD3D3}" srcOrd="1" destOrd="0" parTransId="{67EBC493-F3BA-4ACD-9EC0-0893DD0A9478}" sibTransId="{39603493-496E-4670-8502-3B182D69C414}"/>
    <dgm:cxn modelId="{06D1A4BC-52C3-4729-9110-2F9CC3B93EB8}" type="presOf" srcId="{174A4F04-DC73-4346-9D2F-09921B1156F1}" destId="{8CBC5CBD-0A21-4879-8B4C-6E4FB931D204}" srcOrd="0" destOrd="0" presId="urn:microsoft.com/office/officeart/2005/8/layout/vList6"/>
    <dgm:cxn modelId="{838F866A-D9B3-4DF0-882E-043EF52B1D60}" srcId="{ABFC6111-E44E-4596-B765-4AF3C70CD3D3}" destId="{794801C3-CB28-43FC-BFD0-D6A0085477A0}" srcOrd="4" destOrd="0" parTransId="{F2EB6874-EA7B-4E05-B808-ACF8509FC5A1}" sibTransId="{A4E1528D-164F-42C3-B3CA-4C63A8884E6F}"/>
    <dgm:cxn modelId="{CF6692CD-48EA-4E76-9D99-18974E5687D0}" srcId="{363C89B3-44A8-4184-BB36-C2C6A85625A4}" destId="{E79CBB69-AC77-4BA9-8899-330F2A7042B0}" srcOrd="0" destOrd="0" parTransId="{9198E8F3-8EC5-4EE4-87EC-2395BC53D9F6}" sibTransId="{88CF0411-BC90-44F8-89DF-A9339F25402A}"/>
    <dgm:cxn modelId="{43FE57B7-5988-470B-91DA-A9C01FF53E29}" srcId="{1BCB0B7D-6FE0-4AB7-8C39-22DD14B10458}" destId="{3DBF7623-5723-4713-BE18-0328C2DD89BD}" srcOrd="3" destOrd="0" parTransId="{2638D858-987E-49AD-923B-8F32C83DAEA7}" sibTransId="{3C3B7B90-2809-4997-AFC2-262B7F9E9D06}"/>
    <dgm:cxn modelId="{3E768FFA-BBA0-43E1-9BA7-4236687A7578}" type="presOf" srcId="{EEA817E5-AABE-4872-A4A9-4637865FABD9}" destId="{B04A5C7D-E15E-4E78-AFB6-0B532319CEDB}" srcOrd="0" destOrd="7" presId="urn:microsoft.com/office/officeart/2005/8/layout/vList6"/>
    <dgm:cxn modelId="{9CF5A816-4A7A-4AE1-9A6A-E3DA43B547A9}" type="presOf" srcId="{E79CBB69-AC77-4BA9-8899-330F2A7042B0}" destId="{428F30A2-B26D-4015-A5B8-5A05E9F7C45A}" srcOrd="0" destOrd="0" presId="urn:microsoft.com/office/officeart/2005/8/layout/vList6"/>
    <dgm:cxn modelId="{94201A3D-82A2-434F-8DA5-B9DD3530BAC9}" srcId="{ABFC6111-E44E-4596-B765-4AF3C70CD3D3}" destId="{A2EB886D-F0B9-47FF-A00E-B0053A57DEEA}" srcOrd="1" destOrd="0" parTransId="{B3914D58-B032-4C74-A12A-A5280332FF68}" sibTransId="{D1AA380F-8FBB-4C28-978C-4779E31F0817}"/>
    <dgm:cxn modelId="{9CD181F9-474C-4349-A25D-2E253C779045}" type="presOf" srcId="{363C89B3-44A8-4184-BB36-C2C6A85625A4}" destId="{47C2F728-B1AC-4902-99D6-706C6F9F8DD9}" srcOrd="0" destOrd="0" presId="urn:microsoft.com/office/officeart/2005/8/layout/vList6"/>
    <dgm:cxn modelId="{12FF4574-4E04-4CD9-B5B1-7494C333B09E}" srcId="{ABFC6111-E44E-4596-B765-4AF3C70CD3D3}" destId="{73756A5C-F902-4D9B-AD2C-21EAEA90DDCC}" srcOrd="3" destOrd="0" parTransId="{776F5F25-6B2D-4920-B11A-599D06DFD4B3}" sibTransId="{ABD6B8D3-F054-456D-8A96-754AD1F441E7}"/>
    <dgm:cxn modelId="{0179D281-439D-4FE2-A27E-7FADB4788943}" type="presOf" srcId="{E74E7115-1795-474C-A460-5CB4B4AE9143}" destId="{B04A5C7D-E15E-4E78-AFB6-0B532319CEDB}" srcOrd="0" destOrd="6" presId="urn:microsoft.com/office/officeart/2005/8/layout/vList6"/>
    <dgm:cxn modelId="{0D1A4A63-3A54-496D-9064-437658DBBB36}" srcId="{363C89B3-44A8-4184-BB36-C2C6A85625A4}" destId="{1BCB0B7D-6FE0-4AB7-8C39-22DD14B10458}" srcOrd="2" destOrd="0" parTransId="{82E526AE-8921-473D-9EC7-02CDFAF55941}" sibTransId="{23DEA139-89F6-49A5-A7C1-88B27AD9CEC6}"/>
    <dgm:cxn modelId="{EBD11843-A5B8-4246-B9F7-A8961CB48B9C}" type="presParOf" srcId="{47C2F728-B1AC-4902-99D6-706C6F9F8DD9}" destId="{1C3FA5D8-8DFB-49A5-B8B7-07823C7C2ADC}" srcOrd="0" destOrd="0" presId="urn:microsoft.com/office/officeart/2005/8/layout/vList6"/>
    <dgm:cxn modelId="{490B4806-F14D-4BBB-A6DB-B7E9C8BBED46}" type="presParOf" srcId="{1C3FA5D8-8DFB-49A5-B8B7-07823C7C2ADC}" destId="{428F30A2-B26D-4015-A5B8-5A05E9F7C45A}" srcOrd="0" destOrd="0" presId="urn:microsoft.com/office/officeart/2005/8/layout/vList6"/>
    <dgm:cxn modelId="{41EC6A5F-5AB9-4B13-8B7D-AE9AFC69A38D}" type="presParOf" srcId="{1C3FA5D8-8DFB-49A5-B8B7-07823C7C2ADC}" destId="{ED9D7E54-6217-46AA-9001-0E2634D07A44}" srcOrd="1" destOrd="0" presId="urn:microsoft.com/office/officeart/2005/8/layout/vList6"/>
    <dgm:cxn modelId="{098C8BE2-A4A8-4071-84A1-4ED258A09037}" type="presParOf" srcId="{47C2F728-B1AC-4902-99D6-706C6F9F8DD9}" destId="{75BF2BA6-031B-425B-BC33-39954793710B}" srcOrd="1" destOrd="0" presId="urn:microsoft.com/office/officeart/2005/8/layout/vList6"/>
    <dgm:cxn modelId="{EBA9F2BA-E118-454E-9A38-32B144D27B94}" type="presParOf" srcId="{47C2F728-B1AC-4902-99D6-706C6F9F8DD9}" destId="{A05BE247-ABBE-4336-8BFC-FDDF305F35B6}" srcOrd="2" destOrd="0" presId="urn:microsoft.com/office/officeart/2005/8/layout/vList6"/>
    <dgm:cxn modelId="{44E15CB2-1367-4B33-820B-A82409861BE5}" type="presParOf" srcId="{A05BE247-ABBE-4336-8BFC-FDDF305F35B6}" destId="{5D1324F2-B8D8-4DEB-BFCE-8D6A894BD580}" srcOrd="0" destOrd="0" presId="urn:microsoft.com/office/officeart/2005/8/layout/vList6"/>
    <dgm:cxn modelId="{4E191D3D-766A-4FE2-8700-2459526F4DD4}" type="presParOf" srcId="{A05BE247-ABBE-4336-8BFC-FDDF305F35B6}" destId="{B04A5C7D-E15E-4E78-AFB6-0B532319CEDB}" srcOrd="1" destOrd="0" presId="urn:microsoft.com/office/officeart/2005/8/layout/vList6"/>
    <dgm:cxn modelId="{73C1EDE0-16F4-48DF-9A15-1A4F221DE841}" type="presParOf" srcId="{47C2F728-B1AC-4902-99D6-706C6F9F8DD9}" destId="{DF33EF09-9622-4E7B-BC31-19D073526524}" srcOrd="3" destOrd="0" presId="urn:microsoft.com/office/officeart/2005/8/layout/vList6"/>
    <dgm:cxn modelId="{6840E757-98E4-4E93-B48B-F912700051FA}" type="presParOf" srcId="{47C2F728-B1AC-4902-99D6-706C6F9F8DD9}" destId="{06DDF5A2-9E81-4F5E-97C3-6E75E0953981}" srcOrd="4" destOrd="0" presId="urn:microsoft.com/office/officeart/2005/8/layout/vList6"/>
    <dgm:cxn modelId="{556ACD28-AFFF-4B56-917D-42E59D955FD8}" type="presParOf" srcId="{06DDF5A2-9E81-4F5E-97C3-6E75E0953981}" destId="{62D43C08-42A7-4E8D-916C-35AF0FB14B5B}" srcOrd="0" destOrd="0" presId="urn:microsoft.com/office/officeart/2005/8/layout/vList6"/>
    <dgm:cxn modelId="{5BAE7EA1-54F8-479C-A061-D61E658F4485}" type="presParOf" srcId="{06DDF5A2-9E81-4F5E-97C3-6E75E0953981}" destId="{8CBC5CBD-0A21-4879-8B4C-6E4FB931D20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63C89B3-44A8-4184-BB36-C2C6A85625A4}" type="doc">
      <dgm:prSet loTypeId="urn:microsoft.com/office/officeart/2005/8/layout/vList6" loCatId="process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6F5367B1-93EA-42F1-8FD1-5F432CD97FCD}">
      <dgm:prSet phldrT="[Tekst]" custT="1"/>
      <dgm:spPr/>
      <dgm:t>
        <a:bodyPr/>
        <a:lstStyle/>
        <a:p>
          <a:r>
            <a:rPr lang="pl-PL" sz="1150" dirty="0" smtClean="0"/>
            <a:t> doktorant pracuje nad rozprawą w przedsiębiorstwie i w jednostce naukowej </a:t>
          </a:r>
          <a:endParaRPr lang="pl-PL" sz="1150" dirty="0"/>
        </a:p>
      </dgm:t>
    </dgm:pt>
    <dgm:pt modelId="{2FF9245C-5384-438C-ACA8-CF43EB72B1CD}" type="sibTrans" cxnId="{0E04EA58-485C-4C4C-9CB9-CFE227514D4C}">
      <dgm:prSet/>
      <dgm:spPr/>
      <dgm:t>
        <a:bodyPr/>
        <a:lstStyle/>
        <a:p>
          <a:endParaRPr lang="pl-PL"/>
        </a:p>
      </dgm:t>
    </dgm:pt>
    <dgm:pt modelId="{D1F3F137-A1A5-41A6-BD1E-831BA872294A}" type="parTrans" cxnId="{0E04EA58-485C-4C4C-9CB9-CFE227514D4C}">
      <dgm:prSet/>
      <dgm:spPr/>
      <dgm:t>
        <a:bodyPr/>
        <a:lstStyle/>
        <a:p>
          <a:endParaRPr lang="pl-PL"/>
        </a:p>
      </dgm:t>
    </dgm:pt>
    <dgm:pt modelId="{A0B3B82D-F5F5-44A2-A706-C6083D3DC408}">
      <dgm:prSet phldrT="[Tekst]" custT="1"/>
      <dgm:spPr/>
      <dgm:t>
        <a:bodyPr/>
        <a:lstStyle/>
        <a:p>
          <a:r>
            <a:rPr lang="pl-PL" sz="1600" dirty="0" smtClean="0"/>
            <a:t>pobudzenie współpracy środowiska naukowego z otoczeniem społeczno-gospodarczym</a:t>
          </a:r>
          <a:endParaRPr lang="pl-PL" sz="1300" dirty="0"/>
        </a:p>
      </dgm:t>
    </dgm:pt>
    <dgm:pt modelId="{38B8A931-931F-452F-9D42-2188169878CA}" type="sibTrans" cxnId="{F3F6B04D-FEA5-42E9-B0BB-D3C1C5DFA8C7}">
      <dgm:prSet/>
      <dgm:spPr/>
      <dgm:t>
        <a:bodyPr/>
        <a:lstStyle/>
        <a:p>
          <a:endParaRPr lang="pl-PL"/>
        </a:p>
      </dgm:t>
    </dgm:pt>
    <dgm:pt modelId="{B067B3F4-AC68-41B2-988B-70842770746F}" type="parTrans" cxnId="{F3F6B04D-FEA5-42E9-B0BB-D3C1C5DFA8C7}">
      <dgm:prSet/>
      <dgm:spPr/>
      <dgm:t>
        <a:bodyPr/>
        <a:lstStyle/>
        <a:p>
          <a:endParaRPr lang="pl-PL"/>
        </a:p>
      </dgm:t>
    </dgm:pt>
    <dgm:pt modelId="{E79CBB69-AC77-4BA9-8899-330F2A7042B0}">
      <dgm:prSet phldrT="[Tekst]"/>
      <dgm:spPr/>
      <dgm:t>
        <a:bodyPr/>
        <a:lstStyle/>
        <a:p>
          <a:r>
            <a:rPr lang="pl-PL" dirty="0" smtClean="0"/>
            <a:t>Cele:</a:t>
          </a:r>
          <a:endParaRPr lang="pl-PL" dirty="0"/>
        </a:p>
      </dgm:t>
    </dgm:pt>
    <dgm:pt modelId="{88CF0411-BC90-44F8-89DF-A9339F25402A}" type="sibTrans" cxnId="{CF6692CD-48EA-4E76-9D99-18974E5687D0}">
      <dgm:prSet/>
      <dgm:spPr/>
      <dgm:t>
        <a:bodyPr/>
        <a:lstStyle/>
        <a:p>
          <a:endParaRPr lang="pl-PL"/>
        </a:p>
      </dgm:t>
    </dgm:pt>
    <dgm:pt modelId="{9198E8F3-8EC5-4EE4-87EC-2395BC53D9F6}" type="parTrans" cxnId="{CF6692CD-48EA-4E76-9D99-18974E5687D0}">
      <dgm:prSet/>
      <dgm:spPr/>
      <dgm:t>
        <a:bodyPr/>
        <a:lstStyle/>
        <a:p>
          <a:endParaRPr lang="pl-PL"/>
        </a:p>
      </dgm:t>
    </dgm:pt>
    <dgm:pt modelId="{ABFC6111-E44E-4596-B765-4AF3C70CD3D3}">
      <dgm:prSet phldrT="[Tekst]"/>
      <dgm:spPr/>
      <dgm:t>
        <a:bodyPr/>
        <a:lstStyle/>
        <a:p>
          <a:r>
            <a:rPr lang="pl-PL" dirty="0" smtClean="0"/>
            <a:t>Propozycje rozwiązań:</a:t>
          </a:r>
          <a:endParaRPr lang="pl-PL" dirty="0"/>
        </a:p>
      </dgm:t>
    </dgm:pt>
    <dgm:pt modelId="{39603493-496E-4670-8502-3B182D69C414}" type="sibTrans" cxnId="{C0A907F4-A8A9-4DEF-91AA-E8FE7A86E00E}">
      <dgm:prSet/>
      <dgm:spPr/>
      <dgm:t>
        <a:bodyPr/>
        <a:lstStyle/>
        <a:p>
          <a:endParaRPr lang="pl-PL"/>
        </a:p>
      </dgm:t>
    </dgm:pt>
    <dgm:pt modelId="{67EBC493-F3BA-4ACD-9EC0-0893DD0A9478}" type="parTrans" cxnId="{C0A907F4-A8A9-4DEF-91AA-E8FE7A86E00E}">
      <dgm:prSet/>
      <dgm:spPr/>
      <dgm:t>
        <a:bodyPr/>
        <a:lstStyle/>
        <a:p>
          <a:endParaRPr lang="pl-PL"/>
        </a:p>
      </dgm:t>
    </dgm:pt>
    <dgm:pt modelId="{EEA817E5-AABE-4872-A4A9-4637865FABD9}">
      <dgm:prSet/>
      <dgm:spPr/>
      <dgm:t>
        <a:bodyPr/>
        <a:lstStyle/>
        <a:p>
          <a:endParaRPr lang="pl-PL" sz="700" dirty="0"/>
        </a:p>
      </dgm:t>
    </dgm:pt>
    <dgm:pt modelId="{F1E0C62A-B865-4023-BBFB-3350F1A8F871}" type="parTrans" cxnId="{B15F854A-E67F-4B37-B876-D01B008CBBD4}">
      <dgm:prSet/>
      <dgm:spPr/>
      <dgm:t>
        <a:bodyPr/>
        <a:lstStyle/>
        <a:p>
          <a:endParaRPr lang="pl-PL"/>
        </a:p>
      </dgm:t>
    </dgm:pt>
    <dgm:pt modelId="{6EE793F4-03D4-43B7-BEBB-5F4A7D054390}" type="sibTrans" cxnId="{B15F854A-E67F-4B37-B876-D01B008CBBD4}">
      <dgm:prSet/>
      <dgm:spPr/>
      <dgm:t>
        <a:bodyPr/>
        <a:lstStyle/>
        <a:p>
          <a:endParaRPr lang="pl-PL"/>
        </a:p>
      </dgm:t>
    </dgm:pt>
    <dgm:pt modelId="{E74E7115-1795-474C-A460-5CB4B4AE9143}">
      <dgm:prSet/>
      <dgm:spPr/>
      <dgm:t>
        <a:bodyPr/>
        <a:lstStyle/>
        <a:p>
          <a:endParaRPr lang="pl-PL" sz="700" dirty="0"/>
        </a:p>
      </dgm:t>
    </dgm:pt>
    <dgm:pt modelId="{03042FD8-4072-4F56-A5F5-23827AAD51B8}" type="parTrans" cxnId="{8BA31B78-2760-4429-9417-7152CAEE5123}">
      <dgm:prSet/>
      <dgm:spPr/>
      <dgm:t>
        <a:bodyPr/>
        <a:lstStyle/>
        <a:p>
          <a:endParaRPr lang="pl-PL"/>
        </a:p>
      </dgm:t>
    </dgm:pt>
    <dgm:pt modelId="{EEC1B1A6-8144-4A9D-A8ED-069D0AC8BBBF}" type="sibTrans" cxnId="{8BA31B78-2760-4429-9417-7152CAEE5123}">
      <dgm:prSet/>
      <dgm:spPr/>
      <dgm:t>
        <a:bodyPr/>
        <a:lstStyle/>
        <a:p>
          <a:endParaRPr lang="pl-PL"/>
        </a:p>
      </dgm:t>
    </dgm:pt>
    <dgm:pt modelId="{0765FB06-1ED6-49F3-91E2-B895CDF107CA}">
      <dgm:prSet/>
      <dgm:spPr/>
      <dgm:t>
        <a:bodyPr/>
        <a:lstStyle/>
        <a:p>
          <a:endParaRPr lang="pl-PL" sz="700" dirty="0"/>
        </a:p>
      </dgm:t>
    </dgm:pt>
    <dgm:pt modelId="{03F3A35B-D434-42E2-A6AE-161E4D9A8F97}" type="parTrans" cxnId="{CB8BC16E-4D61-4C25-87E2-03D4E37294C7}">
      <dgm:prSet/>
      <dgm:spPr/>
      <dgm:t>
        <a:bodyPr/>
        <a:lstStyle/>
        <a:p>
          <a:endParaRPr lang="pl-PL"/>
        </a:p>
      </dgm:t>
    </dgm:pt>
    <dgm:pt modelId="{A9C9DD35-07F4-466C-BDCC-00DC7D48CC64}" type="sibTrans" cxnId="{CB8BC16E-4D61-4C25-87E2-03D4E37294C7}">
      <dgm:prSet/>
      <dgm:spPr/>
      <dgm:t>
        <a:bodyPr/>
        <a:lstStyle/>
        <a:p>
          <a:endParaRPr lang="pl-PL"/>
        </a:p>
      </dgm:t>
    </dgm:pt>
    <dgm:pt modelId="{174A4F04-DC73-4346-9D2F-09921B1156F1}">
      <dgm:prSet custT="1"/>
      <dgm:spPr/>
      <dgm:t>
        <a:bodyPr/>
        <a:lstStyle/>
        <a:p>
          <a:r>
            <a:rPr lang="pl-PL" sz="1600" dirty="0" smtClean="0"/>
            <a:t>uzyskanie stopnia doktora lub uprawnień równoważnych z uprawnieniami doktora habilitowanego na podstawie osiągnięć w pracach wdrożeniowych</a:t>
          </a:r>
          <a:endParaRPr lang="pl-PL" sz="1300" dirty="0"/>
        </a:p>
      </dgm:t>
    </dgm:pt>
    <dgm:pt modelId="{3F42EC8F-66EC-48CD-80C2-7D4F09302934}" type="sibTrans" cxnId="{51C8F99A-7C79-4D4B-89DC-C8E88CDF3AA0}">
      <dgm:prSet/>
      <dgm:spPr/>
      <dgm:t>
        <a:bodyPr/>
        <a:lstStyle/>
        <a:p>
          <a:endParaRPr lang="pl-PL"/>
        </a:p>
      </dgm:t>
    </dgm:pt>
    <dgm:pt modelId="{78BC3247-3115-450A-83EC-70CF849DD94C}" type="parTrans" cxnId="{51C8F99A-7C79-4D4B-89DC-C8E88CDF3AA0}">
      <dgm:prSet/>
      <dgm:spPr/>
      <dgm:t>
        <a:bodyPr/>
        <a:lstStyle/>
        <a:p>
          <a:endParaRPr lang="pl-PL"/>
        </a:p>
      </dgm:t>
    </dgm:pt>
    <dgm:pt modelId="{1BCB0B7D-6FE0-4AB7-8C39-22DD14B10458}">
      <dgm:prSet phldrT="[Tekst]"/>
      <dgm:spPr/>
      <dgm:t>
        <a:bodyPr/>
        <a:lstStyle/>
        <a:p>
          <a:r>
            <a:rPr lang="pl-PL" dirty="0" smtClean="0"/>
            <a:t>Korzyści:</a:t>
          </a:r>
          <a:endParaRPr lang="pl-PL" dirty="0"/>
        </a:p>
      </dgm:t>
    </dgm:pt>
    <dgm:pt modelId="{23DEA139-89F6-49A5-A7C1-88B27AD9CEC6}" type="sibTrans" cxnId="{0D1A4A63-3A54-496D-9064-437658DBBB36}">
      <dgm:prSet/>
      <dgm:spPr/>
      <dgm:t>
        <a:bodyPr/>
        <a:lstStyle/>
        <a:p>
          <a:endParaRPr lang="pl-PL"/>
        </a:p>
      </dgm:t>
    </dgm:pt>
    <dgm:pt modelId="{82E526AE-8921-473D-9EC7-02CDFAF55941}" type="parTrans" cxnId="{0D1A4A63-3A54-496D-9064-437658DBBB36}">
      <dgm:prSet/>
      <dgm:spPr/>
      <dgm:t>
        <a:bodyPr/>
        <a:lstStyle/>
        <a:p>
          <a:endParaRPr lang="pl-PL"/>
        </a:p>
      </dgm:t>
    </dgm:pt>
    <dgm:pt modelId="{356C80D3-CAEA-4D32-BF51-026E0EF2DD04}">
      <dgm:prSet phldrT="[Tekst]" custT="1"/>
      <dgm:spPr/>
      <dgm:t>
        <a:bodyPr/>
        <a:lstStyle/>
        <a:p>
          <a:endParaRPr lang="pl-PL" sz="2400" dirty="0"/>
        </a:p>
      </dgm:t>
    </dgm:pt>
    <dgm:pt modelId="{3AF96FF0-3654-44A9-A7AD-346F640D4D6C}" type="parTrans" cxnId="{68F5669C-605E-4996-9512-F8D9AACD0A38}">
      <dgm:prSet/>
      <dgm:spPr/>
      <dgm:t>
        <a:bodyPr/>
        <a:lstStyle/>
        <a:p>
          <a:endParaRPr lang="pl-PL"/>
        </a:p>
      </dgm:t>
    </dgm:pt>
    <dgm:pt modelId="{7C383CCE-47A2-4A52-AA8C-8BDE4F5648EF}" type="sibTrans" cxnId="{68F5669C-605E-4996-9512-F8D9AACD0A38}">
      <dgm:prSet/>
      <dgm:spPr/>
      <dgm:t>
        <a:bodyPr/>
        <a:lstStyle/>
        <a:p>
          <a:endParaRPr lang="pl-PL"/>
        </a:p>
      </dgm:t>
    </dgm:pt>
    <dgm:pt modelId="{D4BF36F8-EC10-45DB-8495-239BA1B7B67E}">
      <dgm:prSet phldrT="[Tekst]" custT="1"/>
      <dgm:spPr/>
      <dgm:t>
        <a:bodyPr/>
        <a:lstStyle/>
        <a:p>
          <a:r>
            <a:rPr lang="pl-PL" sz="1150" dirty="0" smtClean="0"/>
            <a:t> stypendium dla doktoranta w wysokości minimalnego wynagrodzenia zasadniczego asystenta</a:t>
          </a:r>
          <a:endParaRPr lang="pl-PL" sz="1150" dirty="0"/>
        </a:p>
      </dgm:t>
    </dgm:pt>
    <dgm:pt modelId="{61E5D841-5F26-492C-8F18-ADB276BCE202}" type="parTrans" cxnId="{4579E9A5-23AF-4DA9-BD24-41C8222DD3C4}">
      <dgm:prSet/>
      <dgm:spPr/>
      <dgm:t>
        <a:bodyPr/>
        <a:lstStyle/>
        <a:p>
          <a:endParaRPr lang="pl-PL"/>
        </a:p>
      </dgm:t>
    </dgm:pt>
    <dgm:pt modelId="{F7567709-5402-4FB7-8B21-41941DA14368}" type="sibTrans" cxnId="{4579E9A5-23AF-4DA9-BD24-41C8222DD3C4}">
      <dgm:prSet/>
      <dgm:spPr/>
      <dgm:t>
        <a:bodyPr/>
        <a:lstStyle/>
        <a:p>
          <a:endParaRPr lang="pl-PL"/>
        </a:p>
      </dgm:t>
    </dgm:pt>
    <dgm:pt modelId="{418084EE-3419-4DAB-8629-C999CE0B5A8E}">
      <dgm:prSet phldrT="[Tekst]" custT="1"/>
      <dgm:spPr/>
      <dgm:t>
        <a:bodyPr/>
        <a:lstStyle/>
        <a:p>
          <a:r>
            <a:rPr lang="pl-PL" sz="1150" dirty="0" smtClean="0"/>
            <a:t> przedsiębiorca zgodnie z małą ustawą o innowacyjności może odliczyć 50% kosztów osobowych związanych z zatrudnieniem doktoranta od podstawy opodatkowania</a:t>
          </a:r>
          <a:endParaRPr lang="pl-PL" sz="1150" dirty="0"/>
        </a:p>
      </dgm:t>
    </dgm:pt>
    <dgm:pt modelId="{5E3E29DD-D727-4771-A73D-D4590536FE83}" type="parTrans" cxnId="{9EC941BE-3924-42D7-8FB6-98DDCC17E3C5}">
      <dgm:prSet/>
      <dgm:spPr/>
      <dgm:t>
        <a:bodyPr/>
        <a:lstStyle/>
        <a:p>
          <a:endParaRPr lang="pl-PL"/>
        </a:p>
      </dgm:t>
    </dgm:pt>
    <dgm:pt modelId="{1969702A-FC9F-4A85-96E3-997681C25EA5}" type="sibTrans" cxnId="{9EC941BE-3924-42D7-8FB6-98DDCC17E3C5}">
      <dgm:prSet/>
      <dgm:spPr/>
      <dgm:t>
        <a:bodyPr/>
        <a:lstStyle/>
        <a:p>
          <a:endParaRPr lang="pl-PL"/>
        </a:p>
      </dgm:t>
    </dgm:pt>
    <dgm:pt modelId="{8F430908-F13C-4EF0-AFE4-64585D9800D9}">
      <dgm:prSet phldrT="[Tekst]" custT="1"/>
      <dgm:spPr/>
      <dgm:t>
        <a:bodyPr/>
        <a:lstStyle/>
        <a:p>
          <a:r>
            <a:rPr lang="pl-PL" sz="1150" dirty="0" smtClean="0"/>
            <a:t> jednostka naukowa może otrzymać ryczałtową kwotę na pokrycie kosztów utrzymania aparatury badawczej oraz bieżących wydatków na badania  prowadzone przez doktoranta</a:t>
          </a:r>
          <a:endParaRPr lang="pl-PL" sz="1150" dirty="0"/>
        </a:p>
      </dgm:t>
    </dgm:pt>
    <dgm:pt modelId="{075CE1F9-5386-404E-BC9B-99339A55C2BA}" type="parTrans" cxnId="{0810DF60-81B4-4000-8D28-242D7FBA8274}">
      <dgm:prSet/>
      <dgm:spPr/>
      <dgm:t>
        <a:bodyPr/>
        <a:lstStyle/>
        <a:p>
          <a:endParaRPr lang="pl-PL"/>
        </a:p>
      </dgm:t>
    </dgm:pt>
    <dgm:pt modelId="{4DC4BAC3-B027-41CB-BEA7-FC72643E085C}" type="sibTrans" cxnId="{0810DF60-81B4-4000-8D28-242D7FBA8274}">
      <dgm:prSet/>
      <dgm:spPr/>
      <dgm:t>
        <a:bodyPr/>
        <a:lstStyle/>
        <a:p>
          <a:endParaRPr lang="pl-PL"/>
        </a:p>
      </dgm:t>
    </dgm:pt>
    <dgm:pt modelId="{9362E551-9A66-4364-8CA1-E197CD76EE69}">
      <dgm:prSet phldrT="[Tekst]" custT="1"/>
      <dgm:spPr/>
      <dgm:t>
        <a:bodyPr/>
        <a:lstStyle/>
        <a:p>
          <a:r>
            <a:rPr lang="pl-PL" sz="1600" dirty="0" smtClean="0"/>
            <a:t>uregulowanie ścieżki kariery naukowej opartej na zastosowaniu badań naukowych w sferze gospodarczej lub społecznej</a:t>
          </a:r>
          <a:endParaRPr lang="pl-PL" sz="1300" dirty="0"/>
        </a:p>
      </dgm:t>
    </dgm:pt>
    <dgm:pt modelId="{F9F9F352-A247-49F2-926C-A2CB0C0494B0}" type="parTrans" cxnId="{04197A21-F5C9-4A94-95D9-95A5F707FB23}">
      <dgm:prSet/>
      <dgm:spPr/>
      <dgm:t>
        <a:bodyPr/>
        <a:lstStyle/>
        <a:p>
          <a:endParaRPr lang="pl-PL"/>
        </a:p>
      </dgm:t>
    </dgm:pt>
    <dgm:pt modelId="{0E949EBA-7A66-433A-AE95-1CA02CFD4825}" type="sibTrans" cxnId="{04197A21-F5C9-4A94-95D9-95A5F707FB23}">
      <dgm:prSet/>
      <dgm:spPr/>
      <dgm:t>
        <a:bodyPr/>
        <a:lstStyle/>
        <a:p>
          <a:endParaRPr lang="pl-PL"/>
        </a:p>
      </dgm:t>
    </dgm:pt>
    <dgm:pt modelId="{C40E595E-D730-4F22-A001-8CAF81FBD13B}">
      <dgm:prSet custT="1"/>
      <dgm:spPr/>
      <dgm:t>
        <a:bodyPr/>
        <a:lstStyle/>
        <a:p>
          <a:r>
            <a:rPr lang="pl-PL" sz="1600" dirty="0" smtClean="0"/>
            <a:t>zachęta dla planujących karierę naukową do oparcia jej o wdrożenia</a:t>
          </a:r>
          <a:endParaRPr lang="pl-PL" sz="1600" dirty="0"/>
        </a:p>
      </dgm:t>
    </dgm:pt>
    <dgm:pt modelId="{D7D86474-319C-4FFA-BEE5-1DC83618CCD6}" type="parTrans" cxnId="{E4996CF7-216B-409F-9546-130A7695F98B}">
      <dgm:prSet/>
      <dgm:spPr/>
      <dgm:t>
        <a:bodyPr/>
        <a:lstStyle/>
        <a:p>
          <a:endParaRPr lang="pl-PL"/>
        </a:p>
      </dgm:t>
    </dgm:pt>
    <dgm:pt modelId="{F116BA56-E7FA-4DBA-8CCB-6BFB70161E82}" type="sibTrans" cxnId="{E4996CF7-216B-409F-9546-130A7695F98B}">
      <dgm:prSet/>
      <dgm:spPr/>
      <dgm:t>
        <a:bodyPr/>
        <a:lstStyle/>
        <a:p>
          <a:endParaRPr lang="pl-PL"/>
        </a:p>
      </dgm:t>
    </dgm:pt>
    <dgm:pt modelId="{47C2F728-B1AC-4902-99D6-706C6F9F8DD9}" type="pres">
      <dgm:prSet presAssocID="{363C89B3-44A8-4184-BB36-C2C6A85625A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1C3FA5D8-8DFB-49A5-B8B7-07823C7C2ADC}" type="pres">
      <dgm:prSet presAssocID="{E79CBB69-AC77-4BA9-8899-330F2A7042B0}" presName="linNode" presStyleCnt="0"/>
      <dgm:spPr/>
      <dgm:t>
        <a:bodyPr/>
        <a:lstStyle/>
        <a:p>
          <a:endParaRPr lang="pl-PL"/>
        </a:p>
      </dgm:t>
    </dgm:pt>
    <dgm:pt modelId="{428F30A2-B26D-4015-A5B8-5A05E9F7C45A}" type="pres">
      <dgm:prSet presAssocID="{E79CBB69-AC77-4BA9-8899-330F2A7042B0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D9D7E54-6217-46AA-9001-0E2634D07A44}" type="pres">
      <dgm:prSet presAssocID="{E79CBB69-AC77-4BA9-8899-330F2A7042B0}" presName="childShp" presStyleLbl="bgAccFollowNode1" presStyleIdx="0" presStyleCnt="3" custLinFactNeighborX="6967" custLinFactNeighborY="258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5BF2BA6-031B-425B-BC33-39954793710B}" type="pres">
      <dgm:prSet presAssocID="{88CF0411-BC90-44F8-89DF-A9339F25402A}" presName="spacing" presStyleCnt="0"/>
      <dgm:spPr/>
      <dgm:t>
        <a:bodyPr/>
        <a:lstStyle/>
        <a:p>
          <a:endParaRPr lang="pl-PL"/>
        </a:p>
      </dgm:t>
    </dgm:pt>
    <dgm:pt modelId="{A05BE247-ABBE-4336-8BFC-FDDF305F35B6}" type="pres">
      <dgm:prSet presAssocID="{ABFC6111-E44E-4596-B765-4AF3C70CD3D3}" presName="linNode" presStyleCnt="0"/>
      <dgm:spPr/>
      <dgm:t>
        <a:bodyPr/>
        <a:lstStyle/>
        <a:p>
          <a:endParaRPr lang="pl-PL"/>
        </a:p>
      </dgm:t>
    </dgm:pt>
    <dgm:pt modelId="{5D1324F2-B8D8-4DEB-BFCE-8D6A894BD580}" type="pres">
      <dgm:prSet presAssocID="{ABFC6111-E44E-4596-B765-4AF3C70CD3D3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04A5C7D-E15E-4E78-AFB6-0B532319CEDB}" type="pres">
      <dgm:prSet presAssocID="{ABFC6111-E44E-4596-B765-4AF3C70CD3D3}" presName="childShp" presStyleLbl="bgAccFollowNode1" presStyleIdx="1" presStyleCnt="3" custLinFactNeighborY="-517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F33EF09-9622-4E7B-BC31-19D073526524}" type="pres">
      <dgm:prSet presAssocID="{39603493-496E-4670-8502-3B182D69C414}" presName="spacing" presStyleCnt="0"/>
      <dgm:spPr/>
      <dgm:t>
        <a:bodyPr/>
        <a:lstStyle/>
        <a:p>
          <a:endParaRPr lang="pl-PL"/>
        </a:p>
      </dgm:t>
    </dgm:pt>
    <dgm:pt modelId="{06DDF5A2-9E81-4F5E-97C3-6E75E0953981}" type="pres">
      <dgm:prSet presAssocID="{1BCB0B7D-6FE0-4AB7-8C39-22DD14B10458}" presName="linNode" presStyleCnt="0"/>
      <dgm:spPr/>
      <dgm:t>
        <a:bodyPr/>
        <a:lstStyle/>
        <a:p>
          <a:endParaRPr lang="pl-PL"/>
        </a:p>
      </dgm:t>
    </dgm:pt>
    <dgm:pt modelId="{62D43C08-42A7-4E8D-916C-35AF0FB14B5B}" type="pres">
      <dgm:prSet presAssocID="{1BCB0B7D-6FE0-4AB7-8C39-22DD14B10458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CBC5CBD-0A21-4879-8B4C-6E4FB931D204}" type="pres">
      <dgm:prSet presAssocID="{1BCB0B7D-6FE0-4AB7-8C39-22DD14B10458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3B5B307-5BC2-4B2C-BF60-C127BADE631D}" type="presOf" srcId="{363C89B3-44A8-4184-BB36-C2C6A85625A4}" destId="{47C2F728-B1AC-4902-99D6-706C6F9F8DD9}" srcOrd="0" destOrd="0" presId="urn:microsoft.com/office/officeart/2005/8/layout/vList6"/>
    <dgm:cxn modelId="{BD416CF8-C0A5-4E05-991E-C80E24EDFC6C}" type="presOf" srcId="{0765FB06-1ED6-49F3-91E2-B895CDF107CA}" destId="{B04A5C7D-E15E-4E78-AFB6-0B532319CEDB}" srcOrd="0" destOrd="4" presId="urn:microsoft.com/office/officeart/2005/8/layout/vList6"/>
    <dgm:cxn modelId="{770139E9-9381-4911-B929-88424FD6F943}" type="presOf" srcId="{A0B3B82D-F5F5-44A2-A706-C6083D3DC408}" destId="{ED9D7E54-6217-46AA-9001-0E2634D07A44}" srcOrd="0" destOrd="0" presId="urn:microsoft.com/office/officeart/2005/8/layout/vList6"/>
    <dgm:cxn modelId="{7B69F4AC-C94C-49E4-9550-E35329A129A8}" type="presOf" srcId="{E74E7115-1795-474C-A460-5CB4B4AE9143}" destId="{B04A5C7D-E15E-4E78-AFB6-0B532319CEDB}" srcOrd="0" destOrd="5" presId="urn:microsoft.com/office/officeart/2005/8/layout/vList6"/>
    <dgm:cxn modelId="{CB8BC16E-4D61-4C25-87E2-03D4E37294C7}" srcId="{ABFC6111-E44E-4596-B765-4AF3C70CD3D3}" destId="{0765FB06-1ED6-49F3-91E2-B895CDF107CA}" srcOrd="4" destOrd="0" parTransId="{03F3A35B-D434-42E2-A6AE-161E4D9A8F97}" sibTransId="{A9C9DD35-07F4-466C-BDCC-00DC7D48CC64}"/>
    <dgm:cxn modelId="{C2D9EC2B-39FD-4390-AB48-EE4A3871C55D}" type="presOf" srcId="{8F430908-F13C-4EF0-AFE4-64585D9800D9}" destId="{B04A5C7D-E15E-4E78-AFB6-0B532319CEDB}" srcOrd="0" destOrd="3" presId="urn:microsoft.com/office/officeart/2005/8/layout/vList6"/>
    <dgm:cxn modelId="{B15F854A-E67F-4B37-B876-D01B008CBBD4}" srcId="{ABFC6111-E44E-4596-B765-4AF3C70CD3D3}" destId="{EEA817E5-AABE-4872-A4A9-4637865FABD9}" srcOrd="6" destOrd="0" parTransId="{F1E0C62A-B865-4023-BBFB-3350F1A8F871}" sibTransId="{6EE793F4-03D4-43B7-BEBB-5F4A7D054390}"/>
    <dgm:cxn modelId="{68F5669C-605E-4996-9512-F8D9AACD0A38}" srcId="{E79CBB69-AC77-4BA9-8899-330F2A7042B0}" destId="{356C80D3-CAEA-4D32-BF51-026E0EF2DD04}" srcOrd="2" destOrd="0" parTransId="{3AF96FF0-3654-44A9-A7AD-346F640D4D6C}" sibTransId="{7C383CCE-47A2-4A52-AA8C-8BDE4F5648EF}"/>
    <dgm:cxn modelId="{4F791BF1-9C93-4BE8-9A52-20EE8313D6CB}" type="presOf" srcId="{C40E595E-D730-4F22-A001-8CAF81FBD13B}" destId="{8CBC5CBD-0A21-4879-8B4C-6E4FB931D204}" srcOrd="0" destOrd="1" presId="urn:microsoft.com/office/officeart/2005/8/layout/vList6"/>
    <dgm:cxn modelId="{F154F6D7-4B2A-42D7-B267-1030BDA2D805}" type="presOf" srcId="{418084EE-3419-4DAB-8629-C999CE0B5A8E}" destId="{B04A5C7D-E15E-4E78-AFB6-0B532319CEDB}" srcOrd="0" destOrd="2" presId="urn:microsoft.com/office/officeart/2005/8/layout/vList6"/>
    <dgm:cxn modelId="{8BA31B78-2760-4429-9417-7152CAEE5123}" srcId="{ABFC6111-E44E-4596-B765-4AF3C70CD3D3}" destId="{E74E7115-1795-474C-A460-5CB4B4AE9143}" srcOrd="5" destOrd="0" parTransId="{03042FD8-4072-4F56-A5F5-23827AAD51B8}" sibTransId="{EEC1B1A6-8144-4A9D-A8ED-069D0AC8BBBF}"/>
    <dgm:cxn modelId="{AE4C9D93-0DE4-4C24-9FE2-1AFFDA0899CA}" type="presOf" srcId="{356C80D3-CAEA-4D32-BF51-026E0EF2DD04}" destId="{ED9D7E54-6217-46AA-9001-0E2634D07A44}" srcOrd="0" destOrd="2" presId="urn:microsoft.com/office/officeart/2005/8/layout/vList6"/>
    <dgm:cxn modelId="{5F03F373-829C-46E8-A0A2-60549AD0D88E}" type="presOf" srcId="{ABFC6111-E44E-4596-B765-4AF3C70CD3D3}" destId="{5D1324F2-B8D8-4DEB-BFCE-8D6A894BD580}" srcOrd="0" destOrd="0" presId="urn:microsoft.com/office/officeart/2005/8/layout/vList6"/>
    <dgm:cxn modelId="{0E04EA58-485C-4C4C-9CB9-CFE227514D4C}" srcId="{ABFC6111-E44E-4596-B765-4AF3C70CD3D3}" destId="{6F5367B1-93EA-42F1-8FD1-5F432CD97FCD}" srcOrd="0" destOrd="0" parTransId="{D1F3F137-A1A5-41A6-BD1E-831BA872294A}" sibTransId="{2FF9245C-5384-438C-ACA8-CF43EB72B1CD}"/>
    <dgm:cxn modelId="{F3F6B04D-FEA5-42E9-B0BB-D3C1C5DFA8C7}" srcId="{E79CBB69-AC77-4BA9-8899-330F2A7042B0}" destId="{A0B3B82D-F5F5-44A2-A706-C6083D3DC408}" srcOrd="0" destOrd="0" parTransId="{B067B3F4-AC68-41B2-988B-70842770746F}" sibTransId="{38B8A931-931F-452F-9D42-2188169878CA}"/>
    <dgm:cxn modelId="{51C8F99A-7C79-4D4B-89DC-C8E88CDF3AA0}" srcId="{1BCB0B7D-6FE0-4AB7-8C39-22DD14B10458}" destId="{174A4F04-DC73-4346-9D2F-09921B1156F1}" srcOrd="0" destOrd="0" parTransId="{78BC3247-3115-450A-83EC-70CF849DD94C}" sibTransId="{3F42EC8F-66EC-48CD-80C2-7D4F09302934}"/>
    <dgm:cxn modelId="{E4996CF7-216B-409F-9546-130A7695F98B}" srcId="{1BCB0B7D-6FE0-4AB7-8C39-22DD14B10458}" destId="{C40E595E-D730-4F22-A001-8CAF81FBD13B}" srcOrd="1" destOrd="0" parTransId="{D7D86474-319C-4FFA-BEE5-1DC83618CCD6}" sibTransId="{F116BA56-E7FA-4DBA-8CCB-6BFB70161E82}"/>
    <dgm:cxn modelId="{9EC941BE-3924-42D7-8FB6-98DDCC17E3C5}" srcId="{ABFC6111-E44E-4596-B765-4AF3C70CD3D3}" destId="{418084EE-3419-4DAB-8629-C999CE0B5A8E}" srcOrd="2" destOrd="0" parTransId="{5E3E29DD-D727-4771-A73D-D4590536FE83}" sibTransId="{1969702A-FC9F-4A85-96E3-997681C25EA5}"/>
    <dgm:cxn modelId="{5051E2D3-7E4F-44F6-A23F-FAC8031BCC9F}" type="presOf" srcId="{174A4F04-DC73-4346-9D2F-09921B1156F1}" destId="{8CBC5CBD-0A21-4879-8B4C-6E4FB931D204}" srcOrd="0" destOrd="0" presId="urn:microsoft.com/office/officeart/2005/8/layout/vList6"/>
    <dgm:cxn modelId="{0810DF60-81B4-4000-8D28-242D7FBA8274}" srcId="{ABFC6111-E44E-4596-B765-4AF3C70CD3D3}" destId="{8F430908-F13C-4EF0-AFE4-64585D9800D9}" srcOrd="3" destOrd="0" parTransId="{075CE1F9-5386-404E-BC9B-99339A55C2BA}" sibTransId="{4DC4BAC3-B027-41CB-BEA7-FC72643E085C}"/>
    <dgm:cxn modelId="{C0A907F4-A8A9-4DEF-91AA-E8FE7A86E00E}" srcId="{363C89B3-44A8-4184-BB36-C2C6A85625A4}" destId="{ABFC6111-E44E-4596-B765-4AF3C70CD3D3}" srcOrd="1" destOrd="0" parTransId="{67EBC493-F3BA-4ACD-9EC0-0893DD0A9478}" sibTransId="{39603493-496E-4670-8502-3B182D69C414}"/>
    <dgm:cxn modelId="{04197A21-F5C9-4A94-95D9-95A5F707FB23}" srcId="{E79CBB69-AC77-4BA9-8899-330F2A7042B0}" destId="{9362E551-9A66-4364-8CA1-E197CD76EE69}" srcOrd="1" destOrd="0" parTransId="{F9F9F352-A247-49F2-926C-A2CB0C0494B0}" sibTransId="{0E949EBA-7A66-433A-AE95-1CA02CFD4825}"/>
    <dgm:cxn modelId="{CF6692CD-48EA-4E76-9D99-18974E5687D0}" srcId="{363C89B3-44A8-4184-BB36-C2C6A85625A4}" destId="{E79CBB69-AC77-4BA9-8899-330F2A7042B0}" srcOrd="0" destOrd="0" parTransId="{9198E8F3-8EC5-4EE4-87EC-2395BC53D9F6}" sibTransId="{88CF0411-BC90-44F8-89DF-A9339F25402A}"/>
    <dgm:cxn modelId="{C6244414-EA4F-46E2-BBCE-F0DE95D60A9B}" type="presOf" srcId="{D4BF36F8-EC10-45DB-8495-239BA1B7B67E}" destId="{B04A5C7D-E15E-4E78-AFB6-0B532319CEDB}" srcOrd="0" destOrd="1" presId="urn:microsoft.com/office/officeart/2005/8/layout/vList6"/>
    <dgm:cxn modelId="{6593F33C-8DC6-40D9-B065-DFB8123AC69D}" type="presOf" srcId="{1BCB0B7D-6FE0-4AB7-8C39-22DD14B10458}" destId="{62D43C08-42A7-4E8D-916C-35AF0FB14B5B}" srcOrd="0" destOrd="0" presId="urn:microsoft.com/office/officeart/2005/8/layout/vList6"/>
    <dgm:cxn modelId="{F5F589EB-0E96-475B-B7E6-72CDBD8FB002}" type="presOf" srcId="{E79CBB69-AC77-4BA9-8899-330F2A7042B0}" destId="{428F30A2-B26D-4015-A5B8-5A05E9F7C45A}" srcOrd="0" destOrd="0" presId="urn:microsoft.com/office/officeart/2005/8/layout/vList6"/>
    <dgm:cxn modelId="{0B5FA4AF-4CF7-4250-831A-4F84B5BCB4C9}" type="presOf" srcId="{6F5367B1-93EA-42F1-8FD1-5F432CD97FCD}" destId="{B04A5C7D-E15E-4E78-AFB6-0B532319CEDB}" srcOrd="0" destOrd="0" presId="urn:microsoft.com/office/officeart/2005/8/layout/vList6"/>
    <dgm:cxn modelId="{8626715E-1855-45FB-83B7-B56FD4A55B3C}" type="presOf" srcId="{EEA817E5-AABE-4872-A4A9-4637865FABD9}" destId="{B04A5C7D-E15E-4E78-AFB6-0B532319CEDB}" srcOrd="0" destOrd="6" presId="urn:microsoft.com/office/officeart/2005/8/layout/vList6"/>
    <dgm:cxn modelId="{30A350A8-FFD3-4140-A4D5-94987086FA69}" type="presOf" srcId="{9362E551-9A66-4364-8CA1-E197CD76EE69}" destId="{ED9D7E54-6217-46AA-9001-0E2634D07A44}" srcOrd="0" destOrd="1" presId="urn:microsoft.com/office/officeart/2005/8/layout/vList6"/>
    <dgm:cxn modelId="{4579E9A5-23AF-4DA9-BD24-41C8222DD3C4}" srcId="{ABFC6111-E44E-4596-B765-4AF3C70CD3D3}" destId="{D4BF36F8-EC10-45DB-8495-239BA1B7B67E}" srcOrd="1" destOrd="0" parTransId="{61E5D841-5F26-492C-8F18-ADB276BCE202}" sibTransId="{F7567709-5402-4FB7-8B21-41941DA14368}"/>
    <dgm:cxn modelId="{0D1A4A63-3A54-496D-9064-437658DBBB36}" srcId="{363C89B3-44A8-4184-BB36-C2C6A85625A4}" destId="{1BCB0B7D-6FE0-4AB7-8C39-22DD14B10458}" srcOrd="2" destOrd="0" parTransId="{82E526AE-8921-473D-9EC7-02CDFAF55941}" sibTransId="{23DEA139-89F6-49A5-A7C1-88B27AD9CEC6}"/>
    <dgm:cxn modelId="{1C3009BE-6710-4427-A725-D4CB12791047}" type="presParOf" srcId="{47C2F728-B1AC-4902-99D6-706C6F9F8DD9}" destId="{1C3FA5D8-8DFB-49A5-B8B7-07823C7C2ADC}" srcOrd="0" destOrd="0" presId="urn:microsoft.com/office/officeart/2005/8/layout/vList6"/>
    <dgm:cxn modelId="{FAD3F968-D0D1-4845-8BD3-0DA442C844F8}" type="presParOf" srcId="{1C3FA5D8-8DFB-49A5-B8B7-07823C7C2ADC}" destId="{428F30A2-B26D-4015-A5B8-5A05E9F7C45A}" srcOrd="0" destOrd="0" presId="urn:microsoft.com/office/officeart/2005/8/layout/vList6"/>
    <dgm:cxn modelId="{B4282A8F-E682-405C-82D0-3474A2581586}" type="presParOf" srcId="{1C3FA5D8-8DFB-49A5-B8B7-07823C7C2ADC}" destId="{ED9D7E54-6217-46AA-9001-0E2634D07A44}" srcOrd="1" destOrd="0" presId="urn:microsoft.com/office/officeart/2005/8/layout/vList6"/>
    <dgm:cxn modelId="{BBB455D2-BBA1-42B1-BC45-15085B38C990}" type="presParOf" srcId="{47C2F728-B1AC-4902-99D6-706C6F9F8DD9}" destId="{75BF2BA6-031B-425B-BC33-39954793710B}" srcOrd="1" destOrd="0" presId="urn:microsoft.com/office/officeart/2005/8/layout/vList6"/>
    <dgm:cxn modelId="{9EEFF482-DF5D-43A9-A4F0-1C7C398695F2}" type="presParOf" srcId="{47C2F728-B1AC-4902-99D6-706C6F9F8DD9}" destId="{A05BE247-ABBE-4336-8BFC-FDDF305F35B6}" srcOrd="2" destOrd="0" presId="urn:microsoft.com/office/officeart/2005/8/layout/vList6"/>
    <dgm:cxn modelId="{2A86E604-BBC2-46E8-B3D5-ECF4C886BE0F}" type="presParOf" srcId="{A05BE247-ABBE-4336-8BFC-FDDF305F35B6}" destId="{5D1324F2-B8D8-4DEB-BFCE-8D6A894BD580}" srcOrd="0" destOrd="0" presId="urn:microsoft.com/office/officeart/2005/8/layout/vList6"/>
    <dgm:cxn modelId="{16E76361-DA41-4A9B-9E12-4CF8F09A6832}" type="presParOf" srcId="{A05BE247-ABBE-4336-8BFC-FDDF305F35B6}" destId="{B04A5C7D-E15E-4E78-AFB6-0B532319CEDB}" srcOrd="1" destOrd="0" presId="urn:microsoft.com/office/officeart/2005/8/layout/vList6"/>
    <dgm:cxn modelId="{50F1C17F-709E-4AEC-AE27-02E592A3B26F}" type="presParOf" srcId="{47C2F728-B1AC-4902-99D6-706C6F9F8DD9}" destId="{DF33EF09-9622-4E7B-BC31-19D073526524}" srcOrd="3" destOrd="0" presId="urn:microsoft.com/office/officeart/2005/8/layout/vList6"/>
    <dgm:cxn modelId="{8B3FDEFF-D7B6-46C3-BB3B-69E36CCFC763}" type="presParOf" srcId="{47C2F728-B1AC-4902-99D6-706C6F9F8DD9}" destId="{06DDF5A2-9E81-4F5E-97C3-6E75E0953981}" srcOrd="4" destOrd="0" presId="urn:microsoft.com/office/officeart/2005/8/layout/vList6"/>
    <dgm:cxn modelId="{C980B165-7F4C-440C-A0BD-203C9835C549}" type="presParOf" srcId="{06DDF5A2-9E81-4F5E-97C3-6E75E0953981}" destId="{62D43C08-42A7-4E8D-916C-35AF0FB14B5B}" srcOrd="0" destOrd="0" presId="urn:microsoft.com/office/officeart/2005/8/layout/vList6"/>
    <dgm:cxn modelId="{642FBD47-0547-48C5-BDDD-788344C5FDC0}" type="presParOf" srcId="{06DDF5A2-9E81-4F5E-97C3-6E75E0953981}" destId="{8CBC5CBD-0A21-4879-8B4C-6E4FB931D20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63C89B3-44A8-4184-BB36-C2C6A85625A4}" type="doc">
      <dgm:prSet loTypeId="urn:microsoft.com/office/officeart/2005/8/layout/vList6" loCatId="process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6F5367B1-93EA-42F1-8FD1-5F432CD97FCD}">
      <dgm:prSet phldrT="[Tekst]" custT="1"/>
      <dgm:spPr/>
      <dgm:t>
        <a:bodyPr/>
        <a:lstStyle/>
        <a:p>
          <a:r>
            <a:rPr lang="pl-PL" sz="1150" dirty="0" smtClean="0"/>
            <a:t> </a:t>
          </a:r>
          <a:r>
            <a:rPr lang="pl-PL" sz="1200" dirty="0" smtClean="0"/>
            <a:t>transfer technologii do gospodarki</a:t>
          </a:r>
          <a:endParaRPr lang="pl-PL" sz="1200" dirty="0"/>
        </a:p>
      </dgm:t>
    </dgm:pt>
    <dgm:pt modelId="{2FF9245C-5384-438C-ACA8-CF43EB72B1CD}" type="sibTrans" cxnId="{0E04EA58-485C-4C4C-9CB9-CFE227514D4C}">
      <dgm:prSet/>
      <dgm:spPr/>
      <dgm:t>
        <a:bodyPr/>
        <a:lstStyle/>
        <a:p>
          <a:endParaRPr lang="pl-PL"/>
        </a:p>
      </dgm:t>
    </dgm:pt>
    <dgm:pt modelId="{D1F3F137-A1A5-41A6-BD1E-831BA872294A}" type="parTrans" cxnId="{0E04EA58-485C-4C4C-9CB9-CFE227514D4C}">
      <dgm:prSet/>
      <dgm:spPr/>
      <dgm:t>
        <a:bodyPr/>
        <a:lstStyle/>
        <a:p>
          <a:endParaRPr lang="pl-PL"/>
        </a:p>
      </dgm:t>
    </dgm:pt>
    <dgm:pt modelId="{A0B3B82D-F5F5-44A2-A706-C6083D3DC408}">
      <dgm:prSet phldrT="[Tekst]" custT="1"/>
      <dgm:spPr/>
      <dgm:t>
        <a:bodyPr/>
        <a:lstStyle/>
        <a:p>
          <a:r>
            <a:rPr lang="pl-PL" sz="1400" dirty="0" smtClean="0"/>
            <a:t>jednostki powoływane przez uczelnie lub instytuty Polskiej Akademii Nauk w celu sprzedaży lub nieodpłatnego przekazywania do gospodarki wyników badań i prac rozwojowych prowadzonych w instytucji lub inne podmioty posiadające stałe umowy z jednostkami naukowymi na ich obsługę w zakresie transferu technologii</a:t>
          </a:r>
          <a:endParaRPr lang="pl-PL" sz="1400" dirty="0"/>
        </a:p>
      </dgm:t>
    </dgm:pt>
    <dgm:pt modelId="{38B8A931-931F-452F-9D42-2188169878CA}" type="sibTrans" cxnId="{F3F6B04D-FEA5-42E9-B0BB-D3C1C5DFA8C7}">
      <dgm:prSet/>
      <dgm:spPr/>
      <dgm:t>
        <a:bodyPr/>
        <a:lstStyle/>
        <a:p>
          <a:endParaRPr lang="pl-PL"/>
        </a:p>
      </dgm:t>
    </dgm:pt>
    <dgm:pt modelId="{B067B3F4-AC68-41B2-988B-70842770746F}" type="parTrans" cxnId="{F3F6B04D-FEA5-42E9-B0BB-D3C1C5DFA8C7}">
      <dgm:prSet/>
      <dgm:spPr/>
      <dgm:t>
        <a:bodyPr/>
        <a:lstStyle/>
        <a:p>
          <a:endParaRPr lang="pl-PL"/>
        </a:p>
      </dgm:t>
    </dgm:pt>
    <dgm:pt modelId="{E79CBB69-AC77-4BA9-8899-330F2A7042B0}">
      <dgm:prSet phldrT="[Tekst]" custT="1"/>
      <dgm:spPr/>
      <dgm:t>
        <a:bodyPr/>
        <a:lstStyle/>
        <a:p>
          <a:r>
            <a:rPr lang="pl-PL" sz="3800" dirty="0" smtClean="0"/>
            <a:t>Definicja:</a:t>
          </a:r>
          <a:endParaRPr lang="pl-PL" sz="3800" dirty="0"/>
        </a:p>
      </dgm:t>
    </dgm:pt>
    <dgm:pt modelId="{88CF0411-BC90-44F8-89DF-A9339F25402A}" type="sibTrans" cxnId="{CF6692CD-48EA-4E76-9D99-18974E5687D0}">
      <dgm:prSet/>
      <dgm:spPr/>
      <dgm:t>
        <a:bodyPr/>
        <a:lstStyle/>
        <a:p>
          <a:endParaRPr lang="pl-PL"/>
        </a:p>
      </dgm:t>
    </dgm:pt>
    <dgm:pt modelId="{9198E8F3-8EC5-4EE4-87EC-2395BC53D9F6}" type="parTrans" cxnId="{CF6692CD-48EA-4E76-9D99-18974E5687D0}">
      <dgm:prSet/>
      <dgm:spPr/>
      <dgm:t>
        <a:bodyPr/>
        <a:lstStyle/>
        <a:p>
          <a:endParaRPr lang="pl-PL"/>
        </a:p>
      </dgm:t>
    </dgm:pt>
    <dgm:pt modelId="{ABFC6111-E44E-4596-B765-4AF3C70CD3D3}">
      <dgm:prSet phldrT="[Tekst]" custT="1"/>
      <dgm:spPr/>
      <dgm:t>
        <a:bodyPr/>
        <a:lstStyle/>
        <a:p>
          <a:r>
            <a:rPr lang="pl-PL" sz="3800" dirty="0" smtClean="0"/>
            <a:t>Cele:</a:t>
          </a:r>
          <a:endParaRPr lang="pl-PL" sz="3800" dirty="0"/>
        </a:p>
      </dgm:t>
    </dgm:pt>
    <dgm:pt modelId="{39603493-496E-4670-8502-3B182D69C414}" type="sibTrans" cxnId="{C0A907F4-A8A9-4DEF-91AA-E8FE7A86E00E}">
      <dgm:prSet/>
      <dgm:spPr/>
      <dgm:t>
        <a:bodyPr/>
        <a:lstStyle/>
        <a:p>
          <a:endParaRPr lang="pl-PL"/>
        </a:p>
      </dgm:t>
    </dgm:pt>
    <dgm:pt modelId="{67EBC493-F3BA-4ACD-9EC0-0893DD0A9478}" type="parTrans" cxnId="{C0A907F4-A8A9-4DEF-91AA-E8FE7A86E00E}">
      <dgm:prSet/>
      <dgm:spPr/>
      <dgm:t>
        <a:bodyPr/>
        <a:lstStyle/>
        <a:p>
          <a:endParaRPr lang="pl-PL"/>
        </a:p>
      </dgm:t>
    </dgm:pt>
    <dgm:pt modelId="{EEA817E5-AABE-4872-A4A9-4637865FABD9}">
      <dgm:prSet/>
      <dgm:spPr/>
      <dgm:t>
        <a:bodyPr/>
        <a:lstStyle/>
        <a:p>
          <a:endParaRPr lang="pl-PL" sz="700" dirty="0"/>
        </a:p>
      </dgm:t>
    </dgm:pt>
    <dgm:pt modelId="{F1E0C62A-B865-4023-BBFB-3350F1A8F871}" type="parTrans" cxnId="{B15F854A-E67F-4B37-B876-D01B008CBBD4}">
      <dgm:prSet/>
      <dgm:spPr/>
      <dgm:t>
        <a:bodyPr/>
        <a:lstStyle/>
        <a:p>
          <a:endParaRPr lang="pl-PL"/>
        </a:p>
      </dgm:t>
    </dgm:pt>
    <dgm:pt modelId="{6EE793F4-03D4-43B7-BEBB-5F4A7D054390}" type="sibTrans" cxnId="{B15F854A-E67F-4B37-B876-D01B008CBBD4}">
      <dgm:prSet/>
      <dgm:spPr/>
      <dgm:t>
        <a:bodyPr/>
        <a:lstStyle/>
        <a:p>
          <a:endParaRPr lang="pl-PL"/>
        </a:p>
      </dgm:t>
    </dgm:pt>
    <dgm:pt modelId="{E74E7115-1795-474C-A460-5CB4B4AE9143}">
      <dgm:prSet/>
      <dgm:spPr/>
      <dgm:t>
        <a:bodyPr/>
        <a:lstStyle/>
        <a:p>
          <a:endParaRPr lang="pl-PL" sz="700" dirty="0"/>
        </a:p>
      </dgm:t>
    </dgm:pt>
    <dgm:pt modelId="{03042FD8-4072-4F56-A5F5-23827AAD51B8}" type="parTrans" cxnId="{8BA31B78-2760-4429-9417-7152CAEE5123}">
      <dgm:prSet/>
      <dgm:spPr/>
      <dgm:t>
        <a:bodyPr/>
        <a:lstStyle/>
        <a:p>
          <a:endParaRPr lang="pl-PL"/>
        </a:p>
      </dgm:t>
    </dgm:pt>
    <dgm:pt modelId="{EEC1B1A6-8144-4A9D-A8ED-069D0AC8BBBF}" type="sibTrans" cxnId="{8BA31B78-2760-4429-9417-7152CAEE5123}">
      <dgm:prSet/>
      <dgm:spPr/>
      <dgm:t>
        <a:bodyPr/>
        <a:lstStyle/>
        <a:p>
          <a:endParaRPr lang="pl-PL"/>
        </a:p>
      </dgm:t>
    </dgm:pt>
    <dgm:pt modelId="{0765FB06-1ED6-49F3-91E2-B895CDF107CA}">
      <dgm:prSet/>
      <dgm:spPr/>
      <dgm:t>
        <a:bodyPr/>
        <a:lstStyle/>
        <a:p>
          <a:endParaRPr lang="pl-PL" sz="700" dirty="0"/>
        </a:p>
      </dgm:t>
    </dgm:pt>
    <dgm:pt modelId="{03F3A35B-D434-42E2-A6AE-161E4D9A8F97}" type="parTrans" cxnId="{CB8BC16E-4D61-4C25-87E2-03D4E37294C7}">
      <dgm:prSet/>
      <dgm:spPr/>
      <dgm:t>
        <a:bodyPr/>
        <a:lstStyle/>
        <a:p>
          <a:endParaRPr lang="pl-PL"/>
        </a:p>
      </dgm:t>
    </dgm:pt>
    <dgm:pt modelId="{A9C9DD35-07F4-466C-BDCC-00DC7D48CC64}" type="sibTrans" cxnId="{CB8BC16E-4D61-4C25-87E2-03D4E37294C7}">
      <dgm:prSet/>
      <dgm:spPr/>
      <dgm:t>
        <a:bodyPr/>
        <a:lstStyle/>
        <a:p>
          <a:endParaRPr lang="pl-PL"/>
        </a:p>
      </dgm:t>
    </dgm:pt>
    <dgm:pt modelId="{174A4F04-DC73-4346-9D2F-09921B1156F1}">
      <dgm:prSet custT="1"/>
      <dgm:spPr/>
      <dgm:t>
        <a:bodyPr/>
        <a:lstStyle/>
        <a:p>
          <a:r>
            <a:rPr lang="pl-PL" sz="1300" dirty="0" smtClean="0"/>
            <a:t>42 centra transferu technologii we wszystkich województwach, najwięcej w Krakowie i Lublinie (5) oraz w Warszawie i w Łodzi (4)</a:t>
          </a:r>
          <a:endParaRPr lang="pl-PL" sz="1300" dirty="0"/>
        </a:p>
      </dgm:t>
    </dgm:pt>
    <dgm:pt modelId="{3F42EC8F-66EC-48CD-80C2-7D4F09302934}" type="sibTrans" cxnId="{51C8F99A-7C79-4D4B-89DC-C8E88CDF3AA0}">
      <dgm:prSet/>
      <dgm:spPr/>
      <dgm:t>
        <a:bodyPr/>
        <a:lstStyle/>
        <a:p>
          <a:endParaRPr lang="pl-PL"/>
        </a:p>
      </dgm:t>
    </dgm:pt>
    <dgm:pt modelId="{78BC3247-3115-450A-83EC-70CF849DD94C}" type="parTrans" cxnId="{51C8F99A-7C79-4D4B-89DC-C8E88CDF3AA0}">
      <dgm:prSet/>
      <dgm:spPr/>
      <dgm:t>
        <a:bodyPr/>
        <a:lstStyle/>
        <a:p>
          <a:endParaRPr lang="pl-PL"/>
        </a:p>
      </dgm:t>
    </dgm:pt>
    <dgm:pt modelId="{1BCB0B7D-6FE0-4AB7-8C39-22DD14B10458}">
      <dgm:prSet phldrT="[Tekst]" custT="1"/>
      <dgm:spPr/>
      <dgm:t>
        <a:bodyPr/>
        <a:lstStyle/>
        <a:p>
          <a:r>
            <a:rPr lang="pl-PL" sz="3800" dirty="0" smtClean="0"/>
            <a:t>Zasięg:</a:t>
          </a:r>
          <a:endParaRPr lang="pl-PL" sz="3800" dirty="0"/>
        </a:p>
      </dgm:t>
    </dgm:pt>
    <dgm:pt modelId="{23DEA139-89F6-49A5-A7C1-88B27AD9CEC6}" type="sibTrans" cxnId="{0D1A4A63-3A54-496D-9064-437658DBBB36}">
      <dgm:prSet/>
      <dgm:spPr/>
      <dgm:t>
        <a:bodyPr/>
        <a:lstStyle/>
        <a:p>
          <a:endParaRPr lang="pl-PL"/>
        </a:p>
      </dgm:t>
    </dgm:pt>
    <dgm:pt modelId="{82E526AE-8921-473D-9EC7-02CDFAF55941}" type="parTrans" cxnId="{0D1A4A63-3A54-496D-9064-437658DBBB36}">
      <dgm:prSet/>
      <dgm:spPr/>
      <dgm:t>
        <a:bodyPr/>
        <a:lstStyle/>
        <a:p>
          <a:endParaRPr lang="pl-PL"/>
        </a:p>
      </dgm:t>
    </dgm:pt>
    <dgm:pt modelId="{356C80D3-CAEA-4D32-BF51-026E0EF2DD04}">
      <dgm:prSet phldrT="[Tekst]" custT="1"/>
      <dgm:spPr/>
      <dgm:t>
        <a:bodyPr/>
        <a:lstStyle/>
        <a:p>
          <a:endParaRPr lang="pl-PL" sz="2400" dirty="0"/>
        </a:p>
      </dgm:t>
    </dgm:pt>
    <dgm:pt modelId="{3AF96FF0-3654-44A9-A7AD-346F640D4D6C}" type="parTrans" cxnId="{68F5669C-605E-4996-9512-F8D9AACD0A38}">
      <dgm:prSet/>
      <dgm:spPr/>
      <dgm:t>
        <a:bodyPr/>
        <a:lstStyle/>
        <a:p>
          <a:endParaRPr lang="pl-PL"/>
        </a:p>
      </dgm:t>
    </dgm:pt>
    <dgm:pt modelId="{7C383CCE-47A2-4A52-AA8C-8BDE4F5648EF}" type="sibTrans" cxnId="{68F5669C-605E-4996-9512-F8D9AACD0A38}">
      <dgm:prSet/>
      <dgm:spPr/>
      <dgm:t>
        <a:bodyPr/>
        <a:lstStyle/>
        <a:p>
          <a:endParaRPr lang="pl-PL"/>
        </a:p>
      </dgm:t>
    </dgm:pt>
    <dgm:pt modelId="{AE2B0928-E5A7-4981-AA0F-A9E0909E7DA6}">
      <dgm:prSet phldrT="[Tekst]" custT="1"/>
      <dgm:spPr/>
      <dgm:t>
        <a:bodyPr/>
        <a:lstStyle/>
        <a:p>
          <a:r>
            <a:rPr lang="pl-PL" sz="1200" dirty="0" smtClean="0"/>
            <a:t> komercjalizacja wyników badań naukowych</a:t>
          </a:r>
          <a:endParaRPr lang="pl-PL" sz="1200" dirty="0"/>
        </a:p>
      </dgm:t>
    </dgm:pt>
    <dgm:pt modelId="{08071F86-68C5-419A-9CE8-2C05C222A3AE}" type="parTrans" cxnId="{E6AF8FED-670D-498A-A1B7-EF520439A0BB}">
      <dgm:prSet/>
      <dgm:spPr/>
      <dgm:t>
        <a:bodyPr/>
        <a:lstStyle/>
        <a:p>
          <a:endParaRPr lang="pl-PL"/>
        </a:p>
      </dgm:t>
    </dgm:pt>
    <dgm:pt modelId="{B86AFA6F-F721-48C6-B077-EC03A4AD359D}" type="sibTrans" cxnId="{E6AF8FED-670D-498A-A1B7-EF520439A0BB}">
      <dgm:prSet/>
      <dgm:spPr/>
      <dgm:t>
        <a:bodyPr/>
        <a:lstStyle/>
        <a:p>
          <a:endParaRPr lang="pl-PL"/>
        </a:p>
      </dgm:t>
    </dgm:pt>
    <dgm:pt modelId="{CCAA993E-E2BB-4BC0-923B-27FE3CBEC791}">
      <dgm:prSet phldrT="[Tekst]" custT="1"/>
      <dgm:spPr/>
      <dgm:t>
        <a:bodyPr/>
        <a:lstStyle/>
        <a:p>
          <a:r>
            <a:rPr lang="pl-PL" sz="1200" dirty="0" smtClean="0"/>
            <a:t> zarządzanie własnością intelektualną: ochrona wyników badań naukowych, udostępnianie praw z patentów, umowy licencyjne i wdrożeniowe</a:t>
          </a:r>
          <a:endParaRPr lang="pl-PL" sz="1200" dirty="0"/>
        </a:p>
      </dgm:t>
    </dgm:pt>
    <dgm:pt modelId="{39A162B0-491D-4F73-9874-D9D7E45CFC78}" type="parTrans" cxnId="{93A41253-3A27-400E-B8A0-CA5D0D19EA5A}">
      <dgm:prSet/>
      <dgm:spPr/>
      <dgm:t>
        <a:bodyPr/>
        <a:lstStyle/>
        <a:p>
          <a:endParaRPr lang="pl-PL"/>
        </a:p>
      </dgm:t>
    </dgm:pt>
    <dgm:pt modelId="{91FEF267-B4A6-47C6-B20A-0D14E1FF36C9}" type="sibTrans" cxnId="{93A41253-3A27-400E-B8A0-CA5D0D19EA5A}">
      <dgm:prSet/>
      <dgm:spPr/>
      <dgm:t>
        <a:bodyPr/>
        <a:lstStyle/>
        <a:p>
          <a:endParaRPr lang="pl-PL"/>
        </a:p>
      </dgm:t>
    </dgm:pt>
    <dgm:pt modelId="{5B1E78FB-EE9F-45C4-B7BB-5634FE6DB318}">
      <dgm:prSet phldrT="[Tekst]" custT="1"/>
      <dgm:spPr/>
      <dgm:t>
        <a:bodyPr/>
        <a:lstStyle/>
        <a:p>
          <a:r>
            <a:rPr lang="pl-PL" sz="1200" dirty="0" smtClean="0"/>
            <a:t> wspieranie przedsiębiorczości</a:t>
          </a:r>
          <a:endParaRPr lang="pl-PL" sz="1200" dirty="0"/>
        </a:p>
      </dgm:t>
    </dgm:pt>
    <dgm:pt modelId="{A95DA89D-0AD6-402B-A506-FEF36DDB625A}" type="parTrans" cxnId="{254B3C10-9CEF-4F6F-8FDF-5860CB73497A}">
      <dgm:prSet/>
      <dgm:spPr/>
      <dgm:t>
        <a:bodyPr/>
        <a:lstStyle/>
        <a:p>
          <a:endParaRPr lang="pl-PL"/>
        </a:p>
      </dgm:t>
    </dgm:pt>
    <dgm:pt modelId="{511BE858-DA5A-4B00-AF3D-0DEF550D1AFC}" type="sibTrans" cxnId="{254B3C10-9CEF-4F6F-8FDF-5860CB73497A}">
      <dgm:prSet/>
      <dgm:spPr/>
      <dgm:t>
        <a:bodyPr/>
        <a:lstStyle/>
        <a:p>
          <a:endParaRPr lang="pl-PL"/>
        </a:p>
      </dgm:t>
    </dgm:pt>
    <dgm:pt modelId="{47C2F728-B1AC-4902-99D6-706C6F9F8DD9}" type="pres">
      <dgm:prSet presAssocID="{363C89B3-44A8-4184-BB36-C2C6A85625A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1C3FA5D8-8DFB-49A5-B8B7-07823C7C2ADC}" type="pres">
      <dgm:prSet presAssocID="{E79CBB69-AC77-4BA9-8899-330F2A7042B0}" presName="linNode" presStyleCnt="0"/>
      <dgm:spPr/>
      <dgm:t>
        <a:bodyPr/>
        <a:lstStyle/>
        <a:p>
          <a:endParaRPr lang="pl-PL"/>
        </a:p>
      </dgm:t>
    </dgm:pt>
    <dgm:pt modelId="{428F30A2-B26D-4015-A5B8-5A05E9F7C45A}" type="pres">
      <dgm:prSet presAssocID="{E79CBB69-AC77-4BA9-8899-330F2A7042B0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D9D7E54-6217-46AA-9001-0E2634D07A44}" type="pres">
      <dgm:prSet presAssocID="{E79CBB69-AC77-4BA9-8899-330F2A7042B0}" presName="childShp" presStyleLbl="bgAccFollowNode1" presStyleIdx="0" presStyleCnt="3" custLinFactNeighborX="6967" custLinFactNeighborY="258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5BF2BA6-031B-425B-BC33-39954793710B}" type="pres">
      <dgm:prSet presAssocID="{88CF0411-BC90-44F8-89DF-A9339F25402A}" presName="spacing" presStyleCnt="0"/>
      <dgm:spPr/>
      <dgm:t>
        <a:bodyPr/>
        <a:lstStyle/>
        <a:p>
          <a:endParaRPr lang="pl-PL"/>
        </a:p>
      </dgm:t>
    </dgm:pt>
    <dgm:pt modelId="{A05BE247-ABBE-4336-8BFC-FDDF305F35B6}" type="pres">
      <dgm:prSet presAssocID="{ABFC6111-E44E-4596-B765-4AF3C70CD3D3}" presName="linNode" presStyleCnt="0"/>
      <dgm:spPr/>
      <dgm:t>
        <a:bodyPr/>
        <a:lstStyle/>
        <a:p>
          <a:endParaRPr lang="pl-PL"/>
        </a:p>
      </dgm:t>
    </dgm:pt>
    <dgm:pt modelId="{5D1324F2-B8D8-4DEB-BFCE-8D6A894BD580}" type="pres">
      <dgm:prSet presAssocID="{ABFC6111-E44E-4596-B765-4AF3C70CD3D3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04A5C7D-E15E-4E78-AFB6-0B532319CEDB}" type="pres">
      <dgm:prSet presAssocID="{ABFC6111-E44E-4596-B765-4AF3C70CD3D3}" presName="childShp" presStyleLbl="bgAccFollowNode1" presStyleIdx="1" presStyleCnt="3" custLinFactNeighborY="-517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F33EF09-9622-4E7B-BC31-19D073526524}" type="pres">
      <dgm:prSet presAssocID="{39603493-496E-4670-8502-3B182D69C414}" presName="spacing" presStyleCnt="0"/>
      <dgm:spPr/>
      <dgm:t>
        <a:bodyPr/>
        <a:lstStyle/>
        <a:p>
          <a:endParaRPr lang="pl-PL"/>
        </a:p>
      </dgm:t>
    </dgm:pt>
    <dgm:pt modelId="{06DDF5A2-9E81-4F5E-97C3-6E75E0953981}" type="pres">
      <dgm:prSet presAssocID="{1BCB0B7D-6FE0-4AB7-8C39-22DD14B10458}" presName="linNode" presStyleCnt="0"/>
      <dgm:spPr/>
      <dgm:t>
        <a:bodyPr/>
        <a:lstStyle/>
        <a:p>
          <a:endParaRPr lang="pl-PL"/>
        </a:p>
      </dgm:t>
    </dgm:pt>
    <dgm:pt modelId="{62D43C08-42A7-4E8D-916C-35AF0FB14B5B}" type="pres">
      <dgm:prSet presAssocID="{1BCB0B7D-6FE0-4AB7-8C39-22DD14B10458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CBC5CBD-0A21-4879-8B4C-6E4FB931D204}" type="pres">
      <dgm:prSet presAssocID="{1BCB0B7D-6FE0-4AB7-8C39-22DD14B10458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3A41253-3A27-400E-B8A0-CA5D0D19EA5A}" srcId="{ABFC6111-E44E-4596-B765-4AF3C70CD3D3}" destId="{CCAA993E-E2BB-4BC0-923B-27FE3CBEC791}" srcOrd="2" destOrd="0" parTransId="{39A162B0-491D-4F73-9874-D9D7E45CFC78}" sibTransId="{91FEF267-B4A6-47C6-B20A-0D14E1FF36C9}"/>
    <dgm:cxn modelId="{5CD3A436-F455-44B9-9006-D294D85D42D6}" type="presOf" srcId="{ABFC6111-E44E-4596-B765-4AF3C70CD3D3}" destId="{5D1324F2-B8D8-4DEB-BFCE-8D6A894BD580}" srcOrd="0" destOrd="0" presId="urn:microsoft.com/office/officeart/2005/8/layout/vList6"/>
    <dgm:cxn modelId="{AC2A3E5E-EE1E-4074-9C47-7C1D44A5659C}" type="presOf" srcId="{6F5367B1-93EA-42F1-8FD1-5F432CD97FCD}" destId="{B04A5C7D-E15E-4E78-AFB6-0B532319CEDB}" srcOrd="0" destOrd="0" presId="urn:microsoft.com/office/officeart/2005/8/layout/vList6"/>
    <dgm:cxn modelId="{F3F6B04D-FEA5-42E9-B0BB-D3C1C5DFA8C7}" srcId="{E79CBB69-AC77-4BA9-8899-330F2A7042B0}" destId="{A0B3B82D-F5F5-44A2-A706-C6083D3DC408}" srcOrd="0" destOrd="0" parTransId="{B067B3F4-AC68-41B2-988B-70842770746F}" sibTransId="{38B8A931-931F-452F-9D42-2188169878CA}"/>
    <dgm:cxn modelId="{68F5669C-605E-4996-9512-F8D9AACD0A38}" srcId="{E79CBB69-AC77-4BA9-8899-330F2A7042B0}" destId="{356C80D3-CAEA-4D32-BF51-026E0EF2DD04}" srcOrd="1" destOrd="0" parTransId="{3AF96FF0-3654-44A9-A7AD-346F640D4D6C}" sibTransId="{7C383CCE-47A2-4A52-AA8C-8BDE4F5648EF}"/>
    <dgm:cxn modelId="{E6AF8FED-670D-498A-A1B7-EF520439A0BB}" srcId="{ABFC6111-E44E-4596-B765-4AF3C70CD3D3}" destId="{AE2B0928-E5A7-4981-AA0F-A9E0909E7DA6}" srcOrd="1" destOrd="0" parTransId="{08071F86-68C5-419A-9CE8-2C05C222A3AE}" sibTransId="{B86AFA6F-F721-48C6-B077-EC03A4AD359D}"/>
    <dgm:cxn modelId="{C0A907F4-A8A9-4DEF-91AA-E8FE7A86E00E}" srcId="{363C89B3-44A8-4184-BB36-C2C6A85625A4}" destId="{ABFC6111-E44E-4596-B765-4AF3C70CD3D3}" srcOrd="1" destOrd="0" parTransId="{67EBC493-F3BA-4ACD-9EC0-0893DD0A9478}" sibTransId="{39603493-496E-4670-8502-3B182D69C414}"/>
    <dgm:cxn modelId="{C57EE0F7-A5D4-41B1-8F03-8A0DF14358F8}" type="presOf" srcId="{363C89B3-44A8-4184-BB36-C2C6A85625A4}" destId="{47C2F728-B1AC-4902-99D6-706C6F9F8DD9}" srcOrd="0" destOrd="0" presId="urn:microsoft.com/office/officeart/2005/8/layout/vList6"/>
    <dgm:cxn modelId="{B15F854A-E67F-4B37-B876-D01B008CBBD4}" srcId="{ABFC6111-E44E-4596-B765-4AF3C70CD3D3}" destId="{EEA817E5-AABE-4872-A4A9-4637865FABD9}" srcOrd="6" destOrd="0" parTransId="{F1E0C62A-B865-4023-BBFB-3350F1A8F871}" sibTransId="{6EE793F4-03D4-43B7-BEBB-5F4A7D054390}"/>
    <dgm:cxn modelId="{7EF2173F-B8DA-4880-838C-2EBA3E6105DF}" type="presOf" srcId="{E74E7115-1795-474C-A460-5CB4B4AE9143}" destId="{B04A5C7D-E15E-4E78-AFB6-0B532319CEDB}" srcOrd="0" destOrd="5" presId="urn:microsoft.com/office/officeart/2005/8/layout/vList6"/>
    <dgm:cxn modelId="{51C8F99A-7C79-4D4B-89DC-C8E88CDF3AA0}" srcId="{1BCB0B7D-6FE0-4AB7-8C39-22DD14B10458}" destId="{174A4F04-DC73-4346-9D2F-09921B1156F1}" srcOrd="0" destOrd="0" parTransId="{78BC3247-3115-450A-83EC-70CF849DD94C}" sibTransId="{3F42EC8F-66EC-48CD-80C2-7D4F09302934}"/>
    <dgm:cxn modelId="{BD733DA6-8987-4411-930E-FC28A3AAB0BA}" type="presOf" srcId="{E79CBB69-AC77-4BA9-8899-330F2A7042B0}" destId="{428F30A2-B26D-4015-A5B8-5A05E9F7C45A}" srcOrd="0" destOrd="0" presId="urn:microsoft.com/office/officeart/2005/8/layout/vList6"/>
    <dgm:cxn modelId="{9D7E6DB3-17E5-4B19-953E-33A96C973761}" type="presOf" srcId="{1BCB0B7D-6FE0-4AB7-8C39-22DD14B10458}" destId="{62D43C08-42A7-4E8D-916C-35AF0FB14B5B}" srcOrd="0" destOrd="0" presId="urn:microsoft.com/office/officeart/2005/8/layout/vList6"/>
    <dgm:cxn modelId="{E1C2BADC-3428-4910-B2A7-A42216CA7858}" type="presOf" srcId="{5B1E78FB-EE9F-45C4-B7BB-5634FE6DB318}" destId="{B04A5C7D-E15E-4E78-AFB6-0B532319CEDB}" srcOrd="0" destOrd="3" presId="urn:microsoft.com/office/officeart/2005/8/layout/vList6"/>
    <dgm:cxn modelId="{254B3C10-9CEF-4F6F-8FDF-5860CB73497A}" srcId="{ABFC6111-E44E-4596-B765-4AF3C70CD3D3}" destId="{5B1E78FB-EE9F-45C4-B7BB-5634FE6DB318}" srcOrd="3" destOrd="0" parTransId="{A95DA89D-0AD6-402B-A506-FEF36DDB625A}" sibTransId="{511BE858-DA5A-4B00-AF3D-0DEF550D1AFC}"/>
    <dgm:cxn modelId="{92EF21B3-F5F1-4ED4-9146-0BC646AAD213}" type="presOf" srcId="{356C80D3-CAEA-4D32-BF51-026E0EF2DD04}" destId="{ED9D7E54-6217-46AA-9001-0E2634D07A44}" srcOrd="0" destOrd="1" presId="urn:microsoft.com/office/officeart/2005/8/layout/vList6"/>
    <dgm:cxn modelId="{CB8BC16E-4D61-4C25-87E2-03D4E37294C7}" srcId="{ABFC6111-E44E-4596-B765-4AF3C70CD3D3}" destId="{0765FB06-1ED6-49F3-91E2-B895CDF107CA}" srcOrd="4" destOrd="0" parTransId="{03F3A35B-D434-42E2-A6AE-161E4D9A8F97}" sibTransId="{A9C9DD35-07F4-466C-BDCC-00DC7D48CC64}"/>
    <dgm:cxn modelId="{FE700B5E-FE69-4512-B241-C807CC8DB345}" type="presOf" srcId="{174A4F04-DC73-4346-9D2F-09921B1156F1}" destId="{8CBC5CBD-0A21-4879-8B4C-6E4FB931D204}" srcOrd="0" destOrd="0" presId="urn:microsoft.com/office/officeart/2005/8/layout/vList6"/>
    <dgm:cxn modelId="{8BA31B78-2760-4429-9417-7152CAEE5123}" srcId="{ABFC6111-E44E-4596-B765-4AF3C70CD3D3}" destId="{E74E7115-1795-474C-A460-5CB4B4AE9143}" srcOrd="5" destOrd="0" parTransId="{03042FD8-4072-4F56-A5F5-23827AAD51B8}" sibTransId="{EEC1B1A6-8144-4A9D-A8ED-069D0AC8BBBF}"/>
    <dgm:cxn modelId="{120FD621-41FB-4796-A4CC-944DD506F122}" type="presOf" srcId="{AE2B0928-E5A7-4981-AA0F-A9E0909E7DA6}" destId="{B04A5C7D-E15E-4E78-AFB6-0B532319CEDB}" srcOrd="0" destOrd="1" presId="urn:microsoft.com/office/officeart/2005/8/layout/vList6"/>
    <dgm:cxn modelId="{01FCA8BE-9F59-4BC8-9439-61D25F2FEC5A}" type="presOf" srcId="{CCAA993E-E2BB-4BC0-923B-27FE3CBEC791}" destId="{B04A5C7D-E15E-4E78-AFB6-0B532319CEDB}" srcOrd="0" destOrd="2" presId="urn:microsoft.com/office/officeart/2005/8/layout/vList6"/>
    <dgm:cxn modelId="{0D1A4A63-3A54-496D-9064-437658DBBB36}" srcId="{363C89B3-44A8-4184-BB36-C2C6A85625A4}" destId="{1BCB0B7D-6FE0-4AB7-8C39-22DD14B10458}" srcOrd="2" destOrd="0" parTransId="{82E526AE-8921-473D-9EC7-02CDFAF55941}" sibTransId="{23DEA139-89F6-49A5-A7C1-88B27AD9CEC6}"/>
    <dgm:cxn modelId="{2F716EE0-DF87-43F6-ACA1-1F33C1DE504E}" type="presOf" srcId="{EEA817E5-AABE-4872-A4A9-4637865FABD9}" destId="{B04A5C7D-E15E-4E78-AFB6-0B532319CEDB}" srcOrd="0" destOrd="6" presId="urn:microsoft.com/office/officeart/2005/8/layout/vList6"/>
    <dgm:cxn modelId="{A0293767-536C-4643-88CA-95EF36E2C017}" type="presOf" srcId="{0765FB06-1ED6-49F3-91E2-B895CDF107CA}" destId="{B04A5C7D-E15E-4E78-AFB6-0B532319CEDB}" srcOrd="0" destOrd="4" presId="urn:microsoft.com/office/officeart/2005/8/layout/vList6"/>
    <dgm:cxn modelId="{0E04EA58-485C-4C4C-9CB9-CFE227514D4C}" srcId="{ABFC6111-E44E-4596-B765-4AF3C70CD3D3}" destId="{6F5367B1-93EA-42F1-8FD1-5F432CD97FCD}" srcOrd="0" destOrd="0" parTransId="{D1F3F137-A1A5-41A6-BD1E-831BA872294A}" sibTransId="{2FF9245C-5384-438C-ACA8-CF43EB72B1CD}"/>
    <dgm:cxn modelId="{CF6692CD-48EA-4E76-9D99-18974E5687D0}" srcId="{363C89B3-44A8-4184-BB36-C2C6A85625A4}" destId="{E79CBB69-AC77-4BA9-8899-330F2A7042B0}" srcOrd="0" destOrd="0" parTransId="{9198E8F3-8EC5-4EE4-87EC-2395BC53D9F6}" sibTransId="{88CF0411-BC90-44F8-89DF-A9339F25402A}"/>
    <dgm:cxn modelId="{B00701B1-0A42-48E4-92E0-82C0786C2E07}" type="presOf" srcId="{A0B3B82D-F5F5-44A2-A706-C6083D3DC408}" destId="{ED9D7E54-6217-46AA-9001-0E2634D07A44}" srcOrd="0" destOrd="0" presId="urn:microsoft.com/office/officeart/2005/8/layout/vList6"/>
    <dgm:cxn modelId="{74D3B971-DD58-47F2-AFCE-5807355AD638}" type="presParOf" srcId="{47C2F728-B1AC-4902-99D6-706C6F9F8DD9}" destId="{1C3FA5D8-8DFB-49A5-B8B7-07823C7C2ADC}" srcOrd="0" destOrd="0" presId="urn:microsoft.com/office/officeart/2005/8/layout/vList6"/>
    <dgm:cxn modelId="{C05B950E-EE9A-43F0-84A9-DD897D8149F0}" type="presParOf" srcId="{1C3FA5D8-8DFB-49A5-B8B7-07823C7C2ADC}" destId="{428F30A2-B26D-4015-A5B8-5A05E9F7C45A}" srcOrd="0" destOrd="0" presId="urn:microsoft.com/office/officeart/2005/8/layout/vList6"/>
    <dgm:cxn modelId="{1C2AFC07-5B91-43D2-8880-7C9AF4252597}" type="presParOf" srcId="{1C3FA5D8-8DFB-49A5-B8B7-07823C7C2ADC}" destId="{ED9D7E54-6217-46AA-9001-0E2634D07A44}" srcOrd="1" destOrd="0" presId="urn:microsoft.com/office/officeart/2005/8/layout/vList6"/>
    <dgm:cxn modelId="{959D5F17-A717-4D06-A97B-CE0338165F45}" type="presParOf" srcId="{47C2F728-B1AC-4902-99D6-706C6F9F8DD9}" destId="{75BF2BA6-031B-425B-BC33-39954793710B}" srcOrd="1" destOrd="0" presId="urn:microsoft.com/office/officeart/2005/8/layout/vList6"/>
    <dgm:cxn modelId="{11892272-694B-4CE9-80CE-63A13BEA9504}" type="presParOf" srcId="{47C2F728-B1AC-4902-99D6-706C6F9F8DD9}" destId="{A05BE247-ABBE-4336-8BFC-FDDF305F35B6}" srcOrd="2" destOrd="0" presId="urn:microsoft.com/office/officeart/2005/8/layout/vList6"/>
    <dgm:cxn modelId="{769EF2BC-5F66-4702-9318-9043267D8B3D}" type="presParOf" srcId="{A05BE247-ABBE-4336-8BFC-FDDF305F35B6}" destId="{5D1324F2-B8D8-4DEB-BFCE-8D6A894BD580}" srcOrd="0" destOrd="0" presId="urn:microsoft.com/office/officeart/2005/8/layout/vList6"/>
    <dgm:cxn modelId="{73BAF01E-1B7D-4A17-9852-0B70ABDCFF6F}" type="presParOf" srcId="{A05BE247-ABBE-4336-8BFC-FDDF305F35B6}" destId="{B04A5C7D-E15E-4E78-AFB6-0B532319CEDB}" srcOrd="1" destOrd="0" presId="urn:microsoft.com/office/officeart/2005/8/layout/vList6"/>
    <dgm:cxn modelId="{D86B2FD9-92DD-4F02-9493-6B9C3C722816}" type="presParOf" srcId="{47C2F728-B1AC-4902-99D6-706C6F9F8DD9}" destId="{DF33EF09-9622-4E7B-BC31-19D073526524}" srcOrd="3" destOrd="0" presId="urn:microsoft.com/office/officeart/2005/8/layout/vList6"/>
    <dgm:cxn modelId="{3296EA8F-15B4-42B3-AACE-62B1E63DEEA7}" type="presParOf" srcId="{47C2F728-B1AC-4902-99D6-706C6F9F8DD9}" destId="{06DDF5A2-9E81-4F5E-97C3-6E75E0953981}" srcOrd="4" destOrd="0" presId="urn:microsoft.com/office/officeart/2005/8/layout/vList6"/>
    <dgm:cxn modelId="{54712006-E400-4175-ABDE-CA340539CF4B}" type="presParOf" srcId="{06DDF5A2-9E81-4F5E-97C3-6E75E0953981}" destId="{62D43C08-42A7-4E8D-916C-35AF0FB14B5B}" srcOrd="0" destOrd="0" presId="urn:microsoft.com/office/officeart/2005/8/layout/vList6"/>
    <dgm:cxn modelId="{26F44F4A-0A61-416A-8324-4B4695FC36E9}" type="presParOf" srcId="{06DDF5A2-9E81-4F5E-97C3-6E75E0953981}" destId="{8CBC5CBD-0A21-4879-8B4C-6E4FB931D20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63C89B3-44A8-4184-BB36-C2C6A85625A4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E79CBB69-AC77-4BA9-8899-330F2A7042B0}">
      <dgm:prSet phldrT="[Tekst]"/>
      <dgm:spPr/>
      <dgm:t>
        <a:bodyPr/>
        <a:lstStyle/>
        <a:p>
          <a:r>
            <a:rPr lang="pl-PL" dirty="0" smtClean="0"/>
            <a:t>Pomoc w nawiązaniu kontaktu z dostawcą lub odbiorcą technologii</a:t>
          </a:r>
        </a:p>
        <a:p>
          <a:r>
            <a:rPr lang="pl-PL" dirty="0" smtClean="0"/>
            <a:t>Doradztwo w zakresie ochrony praw własności intelektualnej</a:t>
          </a:r>
        </a:p>
        <a:p>
          <a:endParaRPr lang="pl-PL" dirty="0"/>
        </a:p>
      </dgm:t>
    </dgm:pt>
    <dgm:pt modelId="{88CF0411-BC90-44F8-89DF-A9339F25402A}" type="sibTrans" cxnId="{CF6692CD-48EA-4E76-9D99-18974E5687D0}">
      <dgm:prSet/>
      <dgm:spPr/>
      <dgm:t>
        <a:bodyPr/>
        <a:lstStyle/>
        <a:p>
          <a:endParaRPr lang="pl-PL"/>
        </a:p>
      </dgm:t>
    </dgm:pt>
    <dgm:pt modelId="{9198E8F3-8EC5-4EE4-87EC-2395BC53D9F6}" type="parTrans" cxnId="{CF6692CD-48EA-4E76-9D99-18974E5687D0}">
      <dgm:prSet/>
      <dgm:spPr/>
      <dgm:t>
        <a:bodyPr/>
        <a:lstStyle/>
        <a:p>
          <a:endParaRPr lang="pl-PL"/>
        </a:p>
      </dgm:t>
    </dgm:pt>
    <dgm:pt modelId="{ABFC6111-E44E-4596-B765-4AF3C70CD3D3}">
      <dgm:prSet phldrT="[Tekst]"/>
      <dgm:spPr/>
      <dgm:t>
        <a:bodyPr/>
        <a:lstStyle/>
        <a:p>
          <a:r>
            <a:rPr lang="pl-PL" dirty="0" smtClean="0"/>
            <a:t>Przygotowanie oferty lub zapytania o technologię</a:t>
          </a:r>
        </a:p>
        <a:p>
          <a:r>
            <a:rPr lang="pl-PL" dirty="0" smtClean="0"/>
            <a:t>Pomoc podczas negocjacji i zawierania umowy między dostawcą i odbiorcą technologii</a:t>
          </a:r>
          <a:endParaRPr lang="pl-PL" dirty="0"/>
        </a:p>
      </dgm:t>
    </dgm:pt>
    <dgm:pt modelId="{39603493-496E-4670-8502-3B182D69C414}" type="sibTrans" cxnId="{C0A907F4-A8A9-4DEF-91AA-E8FE7A86E00E}">
      <dgm:prSet/>
      <dgm:spPr/>
      <dgm:t>
        <a:bodyPr/>
        <a:lstStyle/>
        <a:p>
          <a:endParaRPr lang="pl-PL"/>
        </a:p>
      </dgm:t>
    </dgm:pt>
    <dgm:pt modelId="{67EBC493-F3BA-4ACD-9EC0-0893DD0A9478}" type="parTrans" cxnId="{C0A907F4-A8A9-4DEF-91AA-E8FE7A86E00E}">
      <dgm:prSet/>
      <dgm:spPr/>
      <dgm:t>
        <a:bodyPr/>
        <a:lstStyle/>
        <a:p>
          <a:endParaRPr lang="pl-PL"/>
        </a:p>
      </dgm:t>
    </dgm:pt>
    <dgm:pt modelId="{EEA817E5-AABE-4872-A4A9-4637865FABD9}">
      <dgm:prSet/>
      <dgm:spPr/>
      <dgm:t>
        <a:bodyPr/>
        <a:lstStyle/>
        <a:p>
          <a:endParaRPr lang="pl-PL" sz="700" dirty="0"/>
        </a:p>
      </dgm:t>
    </dgm:pt>
    <dgm:pt modelId="{F1E0C62A-B865-4023-BBFB-3350F1A8F871}" type="parTrans" cxnId="{B15F854A-E67F-4B37-B876-D01B008CBBD4}">
      <dgm:prSet/>
      <dgm:spPr/>
      <dgm:t>
        <a:bodyPr/>
        <a:lstStyle/>
        <a:p>
          <a:endParaRPr lang="pl-PL"/>
        </a:p>
      </dgm:t>
    </dgm:pt>
    <dgm:pt modelId="{6EE793F4-03D4-43B7-BEBB-5F4A7D054390}" type="sibTrans" cxnId="{B15F854A-E67F-4B37-B876-D01B008CBBD4}">
      <dgm:prSet/>
      <dgm:spPr/>
      <dgm:t>
        <a:bodyPr/>
        <a:lstStyle/>
        <a:p>
          <a:endParaRPr lang="pl-PL"/>
        </a:p>
      </dgm:t>
    </dgm:pt>
    <dgm:pt modelId="{E74E7115-1795-474C-A460-5CB4B4AE9143}">
      <dgm:prSet/>
      <dgm:spPr/>
      <dgm:t>
        <a:bodyPr/>
        <a:lstStyle/>
        <a:p>
          <a:endParaRPr lang="pl-PL" sz="700" dirty="0"/>
        </a:p>
      </dgm:t>
    </dgm:pt>
    <dgm:pt modelId="{03042FD8-4072-4F56-A5F5-23827AAD51B8}" type="parTrans" cxnId="{8BA31B78-2760-4429-9417-7152CAEE5123}">
      <dgm:prSet/>
      <dgm:spPr/>
      <dgm:t>
        <a:bodyPr/>
        <a:lstStyle/>
        <a:p>
          <a:endParaRPr lang="pl-PL"/>
        </a:p>
      </dgm:t>
    </dgm:pt>
    <dgm:pt modelId="{EEC1B1A6-8144-4A9D-A8ED-069D0AC8BBBF}" type="sibTrans" cxnId="{8BA31B78-2760-4429-9417-7152CAEE5123}">
      <dgm:prSet/>
      <dgm:spPr/>
      <dgm:t>
        <a:bodyPr/>
        <a:lstStyle/>
        <a:p>
          <a:endParaRPr lang="pl-PL"/>
        </a:p>
      </dgm:t>
    </dgm:pt>
    <dgm:pt modelId="{0765FB06-1ED6-49F3-91E2-B895CDF107CA}">
      <dgm:prSet/>
      <dgm:spPr/>
      <dgm:t>
        <a:bodyPr/>
        <a:lstStyle/>
        <a:p>
          <a:endParaRPr lang="pl-PL" sz="700" dirty="0"/>
        </a:p>
      </dgm:t>
    </dgm:pt>
    <dgm:pt modelId="{03F3A35B-D434-42E2-A6AE-161E4D9A8F97}" type="parTrans" cxnId="{CB8BC16E-4D61-4C25-87E2-03D4E37294C7}">
      <dgm:prSet/>
      <dgm:spPr/>
      <dgm:t>
        <a:bodyPr/>
        <a:lstStyle/>
        <a:p>
          <a:endParaRPr lang="pl-PL"/>
        </a:p>
      </dgm:t>
    </dgm:pt>
    <dgm:pt modelId="{A9C9DD35-07F4-466C-BDCC-00DC7D48CC64}" type="sibTrans" cxnId="{CB8BC16E-4D61-4C25-87E2-03D4E37294C7}">
      <dgm:prSet/>
      <dgm:spPr/>
      <dgm:t>
        <a:bodyPr/>
        <a:lstStyle/>
        <a:p>
          <a:endParaRPr lang="pl-PL"/>
        </a:p>
      </dgm:t>
    </dgm:pt>
    <dgm:pt modelId="{1BCB0B7D-6FE0-4AB7-8C39-22DD14B10458}">
      <dgm:prSet phldrT="[Tekst]"/>
      <dgm:spPr/>
      <dgm:t>
        <a:bodyPr/>
        <a:lstStyle/>
        <a:p>
          <a:r>
            <a:rPr lang="pl-PL" dirty="0" smtClean="0"/>
            <a:t>Pomoc doradcza we wdrażaniu technologii</a:t>
          </a:r>
        </a:p>
        <a:p>
          <a:r>
            <a:rPr lang="pl-PL" dirty="0" smtClean="0"/>
            <a:t>Ocena i ewaluacja technologii na zlecenie firm</a:t>
          </a:r>
        </a:p>
        <a:p>
          <a:r>
            <a:rPr lang="pl-PL" dirty="0" smtClean="0"/>
            <a:t>Monitorowanie wdrażania technologii</a:t>
          </a:r>
        </a:p>
        <a:p>
          <a:r>
            <a:rPr lang="pl-PL" dirty="0" smtClean="0"/>
            <a:t>Poszukiwanie konkretnych technologii na zlecenie firm</a:t>
          </a:r>
        </a:p>
      </dgm:t>
    </dgm:pt>
    <dgm:pt modelId="{23DEA139-89F6-49A5-A7C1-88B27AD9CEC6}" type="sibTrans" cxnId="{0D1A4A63-3A54-496D-9064-437658DBBB36}">
      <dgm:prSet/>
      <dgm:spPr/>
      <dgm:t>
        <a:bodyPr/>
        <a:lstStyle/>
        <a:p>
          <a:endParaRPr lang="pl-PL"/>
        </a:p>
      </dgm:t>
    </dgm:pt>
    <dgm:pt modelId="{82E526AE-8921-473D-9EC7-02CDFAF55941}" type="parTrans" cxnId="{0D1A4A63-3A54-496D-9064-437658DBBB36}">
      <dgm:prSet/>
      <dgm:spPr/>
      <dgm:t>
        <a:bodyPr/>
        <a:lstStyle/>
        <a:p>
          <a:endParaRPr lang="pl-PL"/>
        </a:p>
      </dgm:t>
    </dgm:pt>
    <dgm:pt modelId="{8F0DCE4D-4AC4-496E-BE88-A920D386BEE7}" type="pres">
      <dgm:prSet presAssocID="{363C89B3-44A8-4184-BB36-C2C6A85625A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0E240A3B-31A9-4D4E-9E5E-753A5229D87C}" type="pres">
      <dgm:prSet presAssocID="{E79CBB69-AC77-4BA9-8899-330F2A7042B0}" presName="composite" presStyleCnt="0"/>
      <dgm:spPr/>
    </dgm:pt>
    <dgm:pt modelId="{33463C12-DFB6-4967-8058-6C72F5B80BE4}" type="pres">
      <dgm:prSet presAssocID="{E79CBB69-AC77-4BA9-8899-330F2A7042B0}" presName="LShape" presStyleLbl="alignNode1" presStyleIdx="0" presStyleCnt="5"/>
      <dgm:spPr/>
    </dgm:pt>
    <dgm:pt modelId="{EE9D25E0-4FEC-4CAE-8905-4D45E3928CA4}" type="pres">
      <dgm:prSet presAssocID="{E79CBB69-AC77-4BA9-8899-330F2A7042B0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23E4CA5-D7B7-44FF-8D89-1C7758CA0373}" type="pres">
      <dgm:prSet presAssocID="{E79CBB69-AC77-4BA9-8899-330F2A7042B0}" presName="Triangle" presStyleLbl="alignNode1" presStyleIdx="1" presStyleCnt="5"/>
      <dgm:spPr/>
    </dgm:pt>
    <dgm:pt modelId="{003D8832-8483-413D-A57F-A2E3964A8CBA}" type="pres">
      <dgm:prSet presAssocID="{88CF0411-BC90-44F8-89DF-A9339F25402A}" presName="sibTrans" presStyleCnt="0"/>
      <dgm:spPr/>
    </dgm:pt>
    <dgm:pt modelId="{FFA1B4DE-F445-4232-93D8-C03104247CB7}" type="pres">
      <dgm:prSet presAssocID="{88CF0411-BC90-44F8-89DF-A9339F25402A}" presName="space" presStyleCnt="0"/>
      <dgm:spPr/>
    </dgm:pt>
    <dgm:pt modelId="{7408C1CA-B04B-463F-B304-5AFD8004D583}" type="pres">
      <dgm:prSet presAssocID="{ABFC6111-E44E-4596-B765-4AF3C70CD3D3}" presName="composite" presStyleCnt="0"/>
      <dgm:spPr/>
    </dgm:pt>
    <dgm:pt modelId="{29C198D7-D8DA-46C5-89D8-32028B7FCBA2}" type="pres">
      <dgm:prSet presAssocID="{ABFC6111-E44E-4596-B765-4AF3C70CD3D3}" presName="LShape" presStyleLbl="alignNode1" presStyleIdx="2" presStyleCnt="5"/>
      <dgm:spPr/>
    </dgm:pt>
    <dgm:pt modelId="{F47337A0-7947-4E67-9D20-DEE5B4BF6FBB}" type="pres">
      <dgm:prSet presAssocID="{ABFC6111-E44E-4596-B765-4AF3C70CD3D3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F39E6B5-0110-4ACF-9A83-3131CE5F3EE3}" type="pres">
      <dgm:prSet presAssocID="{ABFC6111-E44E-4596-B765-4AF3C70CD3D3}" presName="Triangle" presStyleLbl="alignNode1" presStyleIdx="3" presStyleCnt="5"/>
      <dgm:spPr/>
    </dgm:pt>
    <dgm:pt modelId="{DF9F001A-A240-47C0-9F78-44AD4F3B8BB6}" type="pres">
      <dgm:prSet presAssocID="{39603493-496E-4670-8502-3B182D69C414}" presName="sibTrans" presStyleCnt="0"/>
      <dgm:spPr/>
    </dgm:pt>
    <dgm:pt modelId="{4AC66FDC-9555-4CC4-953F-C3B10C970D56}" type="pres">
      <dgm:prSet presAssocID="{39603493-496E-4670-8502-3B182D69C414}" presName="space" presStyleCnt="0"/>
      <dgm:spPr/>
    </dgm:pt>
    <dgm:pt modelId="{ABB875A4-5158-40FA-B03E-86A460DF6D76}" type="pres">
      <dgm:prSet presAssocID="{1BCB0B7D-6FE0-4AB7-8C39-22DD14B10458}" presName="composite" presStyleCnt="0"/>
      <dgm:spPr/>
    </dgm:pt>
    <dgm:pt modelId="{E2F3B7A4-57F2-4FD1-95F0-999E5057969F}" type="pres">
      <dgm:prSet presAssocID="{1BCB0B7D-6FE0-4AB7-8C39-22DD14B10458}" presName="LShape" presStyleLbl="alignNode1" presStyleIdx="4" presStyleCnt="5"/>
      <dgm:spPr/>
    </dgm:pt>
    <dgm:pt modelId="{FC4F0890-6036-452C-9410-DBC54BB4A020}" type="pres">
      <dgm:prSet presAssocID="{1BCB0B7D-6FE0-4AB7-8C39-22DD14B10458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3FE87DF-BDA1-46CF-9EF6-B7ACFBA0B820}" type="presOf" srcId="{0765FB06-1ED6-49F3-91E2-B895CDF107CA}" destId="{F47337A0-7947-4E67-9D20-DEE5B4BF6FBB}" srcOrd="0" destOrd="1" presId="urn:microsoft.com/office/officeart/2009/3/layout/StepUpProcess"/>
    <dgm:cxn modelId="{FE9CEA29-7360-4495-89A2-B091C466B446}" type="presOf" srcId="{363C89B3-44A8-4184-BB36-C2C6A85625A4}" destId="{8F0DCE4D-4AC4-496E-BE88-A920D386BEE7}" srcOrd="0" destOrd="0" presId="urn:microsoft.com/office/officeart/2009/3/layout/StepUpProcess"/>
    <dgm:cxn modelId="{4D1FCEBB-5F7B-4D13-B2D3-E3225F1D9D24}" type="presOf" srcId="{EEA817E5-AABE-4872-A4A9-4637865FABD9}" destId="{F47337A0-7947-4E67-9D20-DEE5B4BF6FBB}" srcOrd="0" destOrd="3" presId="urn:microsoft.com/office/officeart/2009/3/layout/StepUpProcess"/>
    <dgm:cxn modelId="{C0A907F4-A8A9-4DEF-91AA-E8FE7A86E00E}" srcId="{363C89B3-44A8-4184-BB36-C2C6A85625A4}" destId="{ABFC6111-E44E-4596-B765-4AF3C70CD3D3}" srcOrd="1" destOrd="0" parTransId="{67EBC493-F3BA-4ACD-9EC0-0893DD0A9478}" sibTransId="{39603493-496E-4670-8502-3B182D69C414}"/>
    <dgm:cxn modelId="{89E57E96-7950-4AD1-A48F-DAE1BFAE8F1A}" type="presOf" srcId="{1BCB0B7D-6FE0-4AB7-8C39-22DD14B10458}" destId="{FC4F0890-6036-452C-9410-DBC54BB4A020}" srcOrd="0" destOrd="0" presId="urn:microsoft.com/office/officeart/2009/3/layout/StepUpProcess"/>
    <dgm:cxn modelId="{B15F854A-E67F-4B37-B876-D01B008CBBD4}" srcId="{ABFC6111-E44E-4596-B765-4AF3C70CD3D3}" destId="{EEA817E5-AABE-4872-A4A9-4637865FABD9}" srcOrd="2" destOrd="0" parTransId="{F1E0C62A-B865-4023-BBFB-3350F1A8F871}" sibTransId="{6EE793F4-03D4-43B7-BEBB-5F4A7D054390}"/>
    <dgm:cxn modelId="{7EDEF901-E922-4C75-97B0-3804DA5D683F}" type="presOf" srcId="{E79CBB69-AC77-4BA9-8899-330F2A7042B0}" destId="{EE9D25E0-4FEC-4CAE-8905-4D45E3928CA4}" srcOrd="0" destOrd="0" presId="urn:microsoft.com/office/officeart/2009/3/layout/StepUpProcess"/>
    <dgm:cxn modelId="{CB8BC16E-4D61-4C25-87E2-03D4E37294C7}" srcId="{ABFC6111-E44E-4596-B765-4AF3C70CD3D3}" destId="{0765FB06-1ED6-49F3-91E2-B895CDF107CA}" srcOrd="0" destOrd="0" parTransId="{03F3A35B-D434-42E2-A6AE-161E4D9A8F97}" sibTransId="{A9C9DD35-07F4-466C-BDCC-00DC7D48CC64}"/>
    <dgm:cxn modelId="{2A77775A-CE70-4EDC-AF4C-9B2413BB9453}" type="presOf" srcId="{ABFC6111-E44E-4596-B765-4AF3C70CD3D3}" destId="{F47337A0-7947-4E67-9D20-DEE5B4BF6FBB}" srcOrd="0" destOrd="0" presId="urn:microsoft.com/office/officeart/2009/3/layout/StepUpProcess"/>
    <dgm:cxn modelId="{8BA31B78-2760-4429-9417-7152CAEE5123}" srcId="{ABFC6111-E44E-4596-B765-4AF3C70CD3D3}" destId="{E74E7115-1795-474C-A460-5CB4B4AE9143}" srcOrd="1" destOrd="0" parTransId="{03042FD8-4072-4F56-A5F5-23827AAD51B8}" sibTransId="{EEC1B1A6-8144-4A9D-A8ED-069D0AC8BBBF}"/>
    <dgm:cxn modelId="{8B5D62C7-42E2-4FB4-B95A-C007E9E7B854}" type="presOf" srcId="{E74E7115-1795-474C-A460-5CB4B4AE9143}" destId="{F47337A0-7947-4E67-9D20-DEE5B4BF6FBB}" srcOrd="0" destOrd="2" presId="urn:microsoft.com/office/officeart/2009/3/layout/StepUpProcess"/>
    <dgm:cxn modelId="{0D1A4A63-3A54-496D-9064-437658DBBB36}" srcId="{363C89B3-44A8-4184-BB36-C2C6A85625A4}" destId="{1BCB0B7D-6FE0-4AB7-8C39-22DD14B10458}" srcOrd="2" destOrd="0" parTransId="{82E526AE-8921-473D-9EC7-02CDFAF55941}" sibTransId="{23DEA139-89F6-49A5-A7C1-88B27AD9CEC6}"/>
    <dgm:cxn modelId="{CF6692CD-48EA-4E76-9D99-18974E5687D0}" srcId="{363C89B3-44A8-4184-BB36-C2C6A85625A4}" destId="{E79CBB69-AC77-4BA9-8899-330F2A7042B0}" srcOrd="0" destOrd="0" parTransId="{9198E8F3-8EC5-4EE4-87EC-2395BC53D9F6}" sibTransId="{88CF0411-BC90-44F8-89DF-A9339F25402A}"/>
    <dgm:cxn modelId="{85FF2D34-23DD-4076-9AED-6D012DA65AFE}" type="presParOf" srcId="{8F0DCE4D-4AC4-496E-BE88-A920D386BEE7}" destId="{0E240A3B-31A9-4D4E-9E5E-753A5229D87C}" srcOrd="0" destOrd="0" presId="urn:microsoft.com/office/officeart/2009/3/layout/StepUpProcess"/>
    <dgm:cxn modelId="{26EB1AE3-5E7D-4BF6-BAE0-4D079CC1253F}" type="presParOf" srcId="{0E240A3B-31A9-4D4E-9E5E-753A5229D87C}" destId="{33463C12-DFB6-4967-8058-6C72F5B80BE4}" srcOrd="0" destOrd="0" presId="urn:microsoft.com/office/officeart/2009/3/layout/StepUpProcess"/>
    <dgm:cxn modelId="{C5437EC4-2443-45F7-8BAA-1280C7ADA1D8}" type="presParOf" srcId="{0E240A3B-31A9-4D4E-9E5E-753A5229D87C}" destId="{EE9D25E0-4FEC-4CAE-8905-4D45E3928CA4}" srcOrd="1" destOrd="0" presId="urn:microsoft.com/office/officeart/2009/3/layout/StepUpProcess"/>
    <dgm:cxn modelId="{5C0FFD4F-8D7D-4813-8845-68F550E06993}" type="presParOf" srcId="{0E240A3B-31A9-4D4E-9E5E-753A5229D87C}" destId="{323E4CA5-D7B7-44FF-8D89-1C7758CA0373}" srcOrd="2" destOrd="0" presId="urn:microsoft.com/office/officeart/2009/3/layout/StepUpProcess"/>
    <dgm:cxn modelId="{6FBFAC5C-B410-4D15-A884-FF690301183C}" type="presParOf" srcId="{8F0DCE4D-4AC4-496E-BE88-A920D386BEE7}" destId="{003D8832-8483-413D-A57F-A2E3964A8CBA}" srcOrd="1" destOrd="0" presId="urn:microsoft.com/office/officeart/2009/3/layout/StepUpProcess"/>
    <dgm:cxn modelId="{6F55ABEA-79DD-4DCD-999B-B3A1527565E8}" type="presParOf" srcId="{003D8832-8483-413D-A57F-A2E3964A8CBA}" destId="{FFA1B4DE-F445-4232-93D8-C03104247CB7}" srcOrd="0" destOrd="0" presId="urn:microsoft.com/office/officeart/2009/3/layout/StepUpProcess"/>
    <dgm:cxn modelId="{C1C5D4A3-55FA-4088-81DD-90616CDE3570}" type="presParOf" srcId="{8F0DCE4D-4AC4-496E-BE88-A920D386BEE7}" destId="{7408C1CA-B04B-463F-B304-5AFD8004D583}" srcOrd="2" destOrd="0" presId="urn:microsoft.com/office/officeart/2009/3/layout/StepUpProcess"/>
    <dgm:cxn modelId="{1000644E-73B8-4D35-BAD4-4268FAD193F0}" type="presParOf" srcId="{7408C1CA-B04B-463F-B304-5AFD8004D583}" destId="{29C198D7-D8DA-46C5-89D8-32028B7FCBA2}" srcOrd="0" destOrd="0" presId="urn:microsoft.com/office/officeart/2009/3/layout/StepUpProcess"/>
    <dgm:cxn modelId="{A8E647CA-43AB-4B59-87F9-C01E30CFF330}" type="presParOf" srcId="{7408C1CA-B04B-463F-B304-5AFD8004D583}" destId="{F47337A0-7947-4E67-9D20-DEE5B4BF6FBB}" srcOrd="1" destOrd="0" presId="urn:microsoft.com/office/officeart/2009/3/layout/StepUpProcess"/>
    <dgm:cxn modelId="{77EFF268-B036-4A35-835D-7F6667DC516E}" type="presParOf" srcId="{7408C1CA-B04B-463F-B304-5AFD8004D583}" destId="{FF39E6B5-0110-4ACF-9A83-3131CE5F3EE3}" srcOrd="2" destOrd="0" presId="urn:microsoft.com/office/officeart/2009/3/layout/StepUpProcess"/>
    <dgm:cxn modelId="{EB429BBE-B816-40DC-A3E4-45F809F6C33D}" type="presParOf" srcId="{8F0DCE4D-4AC4-496E-BE88-A920D386BEE7}" destId="{DF9F001A-A240-47C0-9F78-44AD4F3B8BB6}" srcOrd="3" destOrd="0" presId="urn:microsoft.com/office/officeart/2009/3/layout/StepUpProcess"/>
    <dgm:cxn modelId="{6E1F2AE9-4AA0-4E42-9C3D-4053EF3BF6AC}" type="presParOf" srcId="{DF9F001A-A240-47C0-9F78-44AD4F3B8BB6}" destId="{4AC66FDC-9555-4CC4-953F-C3B10C970D56}" srcOrd="0" destOrd="0" presId="urn:microsoft.com/office/officeart/2009/3/layout/StepUpProcess"/>
    <dgm:cxn modelId="{79D5CDFC-6F18-4053-A734-8901A03DBEEA}" type="presParOf" srcId="{8F0DCE4D-4AC4-496E-BE88-A920D386BEE7}" destId="{ABB875A4-5158-40FA-B03E-86A460DF6D76}" srcOrd="4" destOrd="0" presId="urn:microsoft.com/office/officeart/2009/3/layout/StepUpProcess"/>
    <dgm:cxn modelId="{F8165E63-5E1A-4AEC-BF66-60349A579AA2}" type="presParOf" srcId="{ABB875A4-5158-40FA-B03E-86A460DF6D76}" destId="{E2F3B7A4-57F2-4FD1-95F0-999E5057969F}" srcOrd="0" destOrd="0" presId="urn:microsoft.com/office/officeart/2009/3/layout/StepUpProcess"/>
    <dgm:cxn modelId="{E4CDA1A9-6BFD-4EFC-8215-73252B59563F}" type="presParOf" srcId="{ABB875A4-5158-40FA-B03E-86A460DF6D76}" destId="{FC4F0890-6036-452C-9410-DBC54BB4A020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63C89B3-44A8-4184-BB36-C2C6A85625A4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E79CBB69-AC77-4BA9-8899-330F2A7042B0}">
      <dgm:prSet phldrT="[Tekst]"/>
      <dgm:spPr/>
      <dgm:t>
        <a:bodyPr/>
        <a:lstStyle/>
        <a:p>
          <a:r>
            <a:rPr lang="pl-PL" dirty="0" smtClean="0"/>
            <a:t>Liczba skomercjalizowanych technologii – 21,3</a:t>
          </a:r>
        </a:p>
        <a:p>
          <a:r>
            <a:rPr lang="pl-PL" dirty="0" smtClean="0"/>
            <a:t>Wartość skomercjalizowanych technologii -  3,17 mln zł</a:t>
          </a:r>
        </a:p>
        <a:p>
          <a:r>
            <a:rPr lang="pl-PL" dirty="0" smtClean="0"/>
            <a:t>Liczba sprzedanych licencji – 7,7</a:t>
          </a:r>
          <a:endParaRPr lang="pl-PL" dirty="0"/>
        </a:p>
      </dgm:t>
    </dgm:pt>
    <dgm:pt modelId="{88CF0411-BC90-44F8-89DF-A9339F25402A}" type="sibTrans" cxnId="{CF6692CD-48EA-4E76-9D99-18974E5687D0}">
      <dgm:prSet/>
      <dgm:spPr/>
      <dgm:t>
        <a:bodyPr/>
        <a:lstStyle/>
        <a:p>
          <a:endParaRPr lang="pl-PL"/>
        </a:p>
      </dgm:t>
    </dgm:pt>
    <dgm:pt modelId="{9198E8F3-8EC5-4EE4-87EC-2395BC53D9F6}" type="parTrans" cxnId="{CF6692CD-48EA-4E76-9D99-18974E5687D0}">
      <dgm:prSet/>
      <dgm:spPr/>
      <dgm:t>
        <a:bodyPr/>
        <a:lstStyle/>
        <a:p>
          <a:endParaRPr lang="pl-PL"/>
        </a:p>
      </dgm:t>
    </dgm:pt>
    <dgm:pt modelId="{ABFC6111-E44E-4596-B765-4AF3C70CD3D3}">
      <dgm:prSet phldrT="[Tekst]"/>
      <dgm:spPr/>
      <dgm:t>
        <a:bodyPr/>
        <a:lstStyle/>
        <a:p>
          <a:r>
            <a:rPr lang="pl-PL" dirty="0" smtClean="0"/>
            <a:t>Liczba zgłoszeń patentowych do Urzędu Patentowego RP – 26</a:t>
          </a:r>
        </a:p>
        <a:p>
          <a:r>
            <a:rPr lang="pl-PL" dirty="0" smtClean="0"/>
            <a:t>Liczba zgłoszeń patentowych do Europejskiego Urzędu Patentowego – 5,1</a:t>
          </a:r>
        </a:p>
        <a:p>
          <a:r>
            <a:rPr lang="pl-PL" dirty="0" smtClean="0"/>
            <a:t>Liczba znaków towarowych – 3,3</a:t>
          </a:r>
        </a:p>
        <a:p>
          <a:endParaRPr lang="pl-PL" dirty="0"/>
        </a:p>
      </dgm:t>
    </dgm:pt>
    <dgm:pt modelId="{39603493-496E-4670-8502-3B182D69C414}" type="sibTrans" cxnId="{C0A907F4-A8A9-4DEF-91AA-E8FE7A86E00E}">
      <dgm:prSet/>
      <dgm:spPr/>
      <dgm:t>
        <a:bodyPr/>
        <a:lstStyle/>
        <a:p>
          <a:endParaRPr lang="pl-PL"/>
        </a:p>
      </dgm:t>
    </dgm:pt>
    <dgm:pt modelId="{67EBC493-F3BA-4ACD-9EC0-0893DD0A9478}" type="parTrans" cxnId="{C0A907F4-A8A9-4DEF-91AA-E8FE7A86E00E}">
      <dgm:prSet/>
      <dgm:spPr/>
      <dgm:t>
        <a:bodyPr/>
        <a:lstStyle/>
        <a:p>
          <a:endParaRPr lang="pl-PL"/>
        </a:p>
      </dgm:t>
    </dgm:pt>
    <dgm:pt modelId="{EEA817E5-AABE-4872-A4A9-4637865FABD9}">
      <dgm:prSet/>
      <dgm:spPr/>
      <dgm:t>
        <a:bodyPr/>
        <a:lstStyle/>
        <a:p>
          <a:endParaRPr lang="pl-PL" sz="700" dirty="0"/>
        </a:p>
      </dgm:t>
    </dgm:pt>
    <dgm:pt modelId="{F1E0C62A-B865-4023-BBFB-3350F1A8F871}" type="parTrans" cxnId="{B15F854A-E67F-4B37-B876-D01B008CBBD4}">
      <dgm:prSet/>
      <dgm:spPr/>
      <dgm:t>
        <a:bodyPr/>
        <a:lstStyle/>
        <a:p>
          <a:endParaRPr lang="pl-PL"/>
        </a:p>
      </dgm:t>
    </dgm:pt>
    <dgm:pt modelId="{6EE793F4-03D4-43B7-BEBB-5F4A7D054390}" type="sibTrans" cxnId="{B15F854A-E67F-4B37-B876-D01B008CBBD4}">
      <dgm:prSet/>
      <dgm:spPr/>
      <dgm:t>
        <a:bodyPr/>
        <a:lstStyle/>
        <a:p>
          <a:endParaRPr lang="pl-PL"/>
        </a:p>
      </dgm:t>
    </dgm:pt>
    <dgm:pt modelId="{E74E7115-1795-474C-A460-5CB4B4AE9143}">
      <dgm:prSet/>
      <dgm:spPr/>
      <dgm:t>
        <a:bodyPr/>
        <a:lstStyle/>
        <a:p>
          <a:endParaRPr lang="pl-PL" sz="700" dirty="0"/>
        </a:p>
      </dgm:t>
    </dgm:pt>
    <dgm:pt modelId="{03042FD8-4072-4F56-A5F5-23827AAD51B8}" type="parTrans" cxnId="{8BA31B78-2760-4429-9417-7152CAEE5123}">
      <dgm:prSet/>
      <dgm:spPr/>
      <dgm:t>
        <a:bodyPr/>
        <a:lstStyle/>
        <a:p>
          <a:endParaRPr lang="pl-PL"/>
        </a:p>
      </dgm:t>
    </dgm:pt>
    <dgm:pt modelId="{EEC1B1A6-8144-4A9D-A8ED-069D0AC8BBBF}" type="sibTrans" cxnId="{8BA31B78-2760-4429-9417-7152CAEE5123}">
      <dgm:prSet/>
      <dgm:spPr/>
      <dgm:t>
        <a:bodyPr/>
        <a:lstStyle/>
        <a:p>
          <a:endParaRPr lang="pl-PL"/>
        </a:p>
      </dgm:t>
    </dgm:pt>
    <dgm:pt modelId="{0765FB06-1ED6-49F3-91E2-B895CDF107CA}">
      <dgm:prSet/>
      <dgm:spPr/>
      <dgm:t>
        <a:bodyPr/>
        <a:lstStyle/>
        <a:p>
          <a:endParaRPr lang="pl-PL" sz="700" dirty="0"/>
        </a:p>
      </dgm:t>
    </dgm:pt>
    <dgm:pt modelId="{03F3A35B-D434-42E2-A6AE-161E4D9A8F97}" type="parTrans" cxnId="{CB8BC16E-4D61-4C25-87E2-03D4E37294C7}">
      <dgm:prSet/>
      <dgm:spPr/>
      <dgm:t>
        <a:bodyPr/>
        <a:lstStyle/>
        <a:p>
          <a:endParaRPr lang="pl-PL"/>
        </a:p>
      </dgm:t>
    </dgm:pt>
    <dgm:pt modelId="{A9C9DD35-07F4-466C-BDCC-00DC7D48CC64}" type="sibTrans" cxnId="{CB8BC16E-4D61-4C25-87E2-03D4E37294C7}">
      <dgm:prSet/>
      <dgm:spPr/>
      <dgm:t>
        <a:bodyPr/>
        <a:lstStyle/>
        <a:p>
          <a:endParaRPr lang="pl-PL"/>
        </a:p>
      </dgm:t>
    </dgm:pt>
    <dgm:pt modelId="{1BCB0B7D-6FE0-4AB7-8C39-22DD14B10458}">
      <dgm:prSet phldrT="[Tekst]"/>
      <dgm:spPr/>
      <dgm:t>
        <a:bodyPr/>
        <a:lstStyle/>
        <a:p>
          <a:r>
            <a:rPr lang="pl-PL" dirty="0" smtClean="0"/>
            <a:t>Liczba technologii wdrożonych w przedsiębiorstwach – 30,2</a:t>
          </a:r>
        </a:p>
        <a:p>
          <a:r>
            <a:rPr lang="pl-PL" dirty="0" smtClean="0"/>
            <a:t>Liczba wejść kapitałowych – 1,3</a:t>
          </a:r>
        </a:p>
        <a:p>
          <a:r>
            <a:rPr lang="pl-PL" dirty="0" smtClean="0"/>
            <a:t>Liczba szkoleń dla pracowników naukowych – 10</a:t>
          </a:r>
        </a:p>
        <a:p>
          <a:r>
            <a:rPr lang="pl-PL" dirty="0" smtClean="0"/>
            <a:t>Liczba szkoleń dla biznesu – 5</a:t>
          </a:r>
        </a:p>
        <a:p>
          <a:r>
            <a:rPr lang="pl-PL" dirty="0" smtClean="0"/>
            <a:t>Liczba beneficjentów korzystających z usług doradczych - 26</a:t>
          </a:r>
        </a:p>
      </dgm:t>
    </dgm:pt>
    <dgm:pt modelId="{23DEA139-89F6-49A5-A7C1-88B27AD9CEC6}" type="sibTrans" cxnId="{0D1A4A63-3A54-496D-9064-437658DBBB36}">
      <dgm:prSet/>
      <dgm:spPr/>
      <dgm:t>
        <a:bodyPr/>
        <a:lstStyle/>
        <a:p>
          <a:endParaRPr lang="pl-PL"/>
        </a:p>
      </dgm:t>
    </dgm:pt>
    <dgm:pt modelId="{82E526AE-8921-473D-9EC7-02CDFAF55941}" type="parTrans" cxnId="{0D1A4A63-3A54-496D-9064-437658DBBB36}">
      <dgm:prSet/>
      <dgm:spPr/>
      <dgm:t>
        <a:bodyPr/>
        <a:lstStyle/>
        <a:p>
          <a:endParaRPr lang="pl-PL"/>
        </a:p>
      </dgm:t>
    </dgm:pt>
    <dgm:pt modelId="{8F0DCE4D-4AC4-496E-BE88-A920D386BEE7}" type="pres">
      <dgm:prSet presAssocID="{363C89B3-44A8-4184-BB36-C2C6A85625A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0E240A3B-31A9-4D4E-9E5E-753A5229D87C}" type="pres">
      <dgm:prSet presAssocID="{E79CBB69-AC77-4BA9-8899-330F2A7042B0}" presName="composite" presStyleCnt="0"/>
      <dgm:spPr/>
    </dgm:pt>
    <dgm:pt modelId="{33463C12-DFB6-4967-8058-6C72F5B80BE4}" type="pres">
      <dgm:prSet presAssocID="{E79CBB69-AC77-4BA9-8899-330F2A7042B0}" presName="LShape" presStyleLbl="alignNode1" presStyleIdx="0" presStyleCnt="5"/>
      <dgm:spPr/>
    </dgm:pt>
    <dgm:pt modelId="{EE9D25E0-4FEC-4CAE-8905-4D45E3928CA4}" type="pres">
      <dgm:prSet presAssocID="{E79CBB69-AC77-4BA9-8899-330F2A7042B0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23E4CA5-D7B7-44FF-8D89-1C7758CA0373}" type="pres">
      <dgm:prSet presAssocID="{E79CBB69-AC77-4BA9-8899-330F2A7042B0}" presName="Triangle" presStyleLbl="alignNode1" presStyleIdx="1" presStyleCnt="5"/>
      <dgm:spPr/>
    </dgm:pt>
    <dgm:pt modelId="{003D8832-8483-413D-A57F-A2E3964A8CBA}" type="pres">
      <dgm:prSet presAssocID="{88CF0411-BC90-44F8-89DF-A9339F25402A}" presName="sibTrans" presStyleCnt="0"/>
      <dgm:spPr/>
    </dgm:pt>
    <dgm:pt modelId="{FFA1B4DE-F445-4232-93D8-C03104247CB7}" type="pres">
      <dgm:prSet presAssocID="{88CF0411-BC90-44F8-89DF-A9339F25402A}" presName="space" presStyleCnt="0"/>
      <dgm:spPr/>
    </dgm:pt>
    <dgm:pt modelId="{7408C1CA-B04B-463F-B304-5AFD8004D583}" type="pres">
      <dgm:prSet presAssocID="{ABFC6111-E44E-4596-B765-4AF3C70CD3D3}" presName="composite" presStyleCnt="0"/>
      <dgm:spPr/>
    </dgm:pt>
    <dgm:pt modelId="{29C198D7-D8DA-46C5-89D8-32028B7FCBA2}" type="pres">
      <dgm:prSet presAssocID="{ABFC6111-E44E-4596-B765-4AF3C70CD3D3}" presName="LShape" presStyleLbl="alignNode1" presStyleIdx="2" presStyleCnt="5"/>
      <dgm:spPr/>
    </dgm:pt>
    <dgm:pt modelId="{F47337A0-7947-4E67-9D20-DEE5B4BF6FBB}" type="pres">
      <dgm:prSet presAssocID="{ABFC6111-E44E-4596-B765-4AF3C70CD3D3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F39E6B5-0110-4ACF-9A83-3131CE5F3EE3}" type="pres">
      <dgm:prSet presAssocID="{ABFC6111-E44E-4596-B765-4AF3C70CD3D3}" presName="Triangle" presStyleLbl="alignNode1" presStyleIdx="3" presStyleCnt="5"/>
      <dgm:spPr/>
    </dgm:pt>
    <dgm:pt modelId="{DF9F001A-A240-47C0-9F78-44AD4F3B8BB6}" type="pres">
      <dgm:prSet presAssocID="{39603493-496E-4670-8502-3B182D69C414}" presName="sibTrans" presStyleCnt="0"/>
      <dgm:spPr/>
    </dgm:pt>
    <dgm:pt modelId="{4AC66FDC-9555-4CC4-953F-C3B10C970D56}" type="pres">
      <dgm:prSet presAssocID="{39603493-496E-4670-8502-3B182D69C414}" presName="space" presStyleCnt="0"/>
      <dgm:spPr/>
    </dgm:pt>
    <dgm:pt modelId="{ABB875A4-5158-40FA-B03E-86A460DF6D76}" type="pres">
      <dgm:prSet presAssocID="{1BCB0B7D-6FE0-4AB7-8C39-22DD14B10458}" presName="composite" presStyleCnt="0"/>
      <dgm:spPr/>
    </dgm:pt>
    <dgm:pt modelId="{E2F3B7A4-57F2-4FD1-95F0-999E5057969F}" type="pres">
      <dgm:prSet presAssocID="{1BCB0B7D-6FE0-4AB7-8C39-22DD14B10458}" presName="LShape" presStyleLbl="alignNode1" presStyleIdx="4" presStyleCnt="5"/>
      <dgm:spPr/>
    </dgm:pt>
    <dgm:pt modelId="{FC4F0890-6036-452C-9410-DBC54BB4A020}" type="pres">
      <dgm:prSet presAssocID="{1BCB0B7D-6FE0-4AB7-8C39-22DD14B10458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4C0DFDB-418E-4468-A9B0-08338B83B2A6}" type="presOf" srcId="{0765FB06-1ED6-49F3-91E2-B895CDF107CA}" destId="{F47337A0-7947-4E67-9D20-DEE5B4BF6FBB}" srcOrd="0" destOrd="1" presId="urn:microsoft.com/office/officeart/2009/3/layout/StepUpProcess"/>
    <dgm:cxn modelId="{D81A064A-AB8D-4DA9-95BA-E46FC515582A}" type="presOf" srcId="{1BCB0B7D-6FE0-4AB7-8C39-22DD14B10458}" destId="{FC4F0890-6036-452C-9410-DBC54BB4A020}" srcOrd="0" destOrd="0" presId="urn:microsoft.com/office/officeart/2009/3/layout/StepUpProcess"/>
    <dgm:cxn modelId="{5D621B08-C5FD-463B-BE41-F74020E135F0}" type="presOf" srcId="{EEA817E5-AABE-4872-A4A9-4637865FABD9}" destId="{F47337A0-7947-4E67-9D20-DEE5B4BF6FBB}" srcOrd="0" destOrd="3" presId="urn:microsoft.com/office/officeart/2009/3/layout/StepUpProcess"/>
    <dgm:cxn modelId="{A72196AB-0A18-4E60-AFC7-A150494E4B0E}" type="presOf" srcId="{E79CBB69-AC77-4BA9-8899-330F2A7042B0}" destId="{EE9D25E0-4FEC-4CAE-8905-4D45E3928CA4}" srcOrd="0" destOrd="0" presId="urn:microsoft.com/office/officeart/2009/3/layout/StepUpProcess"/>
    <dgm:cxn modelId="{8272D39A-9940-47C3-AAF1-058B00A2D6C4}" type="presOf" srcId="{E74E7115-1795-474C-A460-5CB4B4AE9143}" destId="{F47337A0-7947-4E67-9D20-DEE5B4BF6FBB}" srcOrd="0" destOrd="2" presId="urn:microsoft.com/office/officeart/2009/3/layout/StepUpProcess"/>
    <dgm:cxn modelId="{0D1A4A63-3A54-496D-9064-437658DBBB36}" srcId="{363C89B3-44A8-4184-BB36-C2C6A85625A4}" destId="{1BCB0B7D-6FE0-4AB7-8C39-22DD14B10458}" srcOrd="2" destOrd="0" parTransId="{82E526AE-8921-473D-9EC7-02CDFAF55941}" sibTransId="{23DEA139-89F6-49A5-A7C1-88B27AD9CEC6}"/>
    <dgm:cxn modelId="{B15F854A-E67F-4B37-B876-D01B008CBBD4}" srcId="{ABFC6111-E44E-4596-B765-4AF3C70CD3D3}" destId="{EEA817E5-AABE-4872-A4A9-4637865FABD9}" srcOrd="2" destOrd="0" parTransId="{F1E0C62A-B865-4023-BBFB-3350F1A8F871}" sibTransId="{6EE793F4-03D4-43B7-BEBB-5F4A7D054390}"/>
    <dgm:cxn modelId="{C6A4A7F6-BC58-4FD9-A1D6-6A002C30D0A9}" type="presOf" srcId="{363C89B3-44A8-4184-BB36-C2C6A85625A4}" destId="{8F0DCE4D-4AC4-496E-BE88-A920D386BEE7}" srcOrd="0" destOrd="0" presId="urn:microsoft.com/office/officeart/2009/3/layout/StepUpProcess"/>
    <dgm:cxn modelId="{CB8BC16E-4D61-4C25-87E2-03D4E37294C7}" srcId="{ABFC6111-E44E-4596-B765-4AF3C70CD3D3}" destId="{0765FB06-1ED6-49F3-91E2-B895CDF107CA}" srcOrd="0" destOrd="0" parTransId="{03F3A35B-D434-42E2-A6AE-161E4D9A8F97}" sibTransId="{A9C9DD35-07F4-466C-BDCC-00DC7D48CC64}"/>
    <dgm:cxn modelId="{8C3D00D8-A2F5-4ECB-9380-94F12F394D7B}" type="presOf" srcId="{ABFC6111-E44E-4596-B765-4AF3C70CD3D3}" destId="{F47337A0-7947-4E67-9D20-DEE5B4BF6FBB}" srcOrd="0" destOrd="0" presId="urn:microsoft.com/office/officeart/2009/3/layout/StepUpProcess"/>
    <dgm:cxn modelId="{CF6692CD-48EA-4E76-9D99-18974E5687D0}" srcId="{363C89B3-44A8-4184-BB36-C2C6A85625A4}" destId="{E79CBB69-AC77-4BA9-8899-330F2A7042B0}" srcOrd="0" destOrd="0" parTransId="{9198E8F3-8EC5-4EE4-87EC-2395BC53D9F6}" sibTransId="{88CF0411-BC90-44F8-89DF-A9339F25402A}"/>
    <dgm:cxn modelId="{C0A907F4-A8A9-4DEF-91AA-E8FE7A86E00E}" srcId="{363C89B3-44A8-4184-BB36-C2C6A85625A4}" destId="{ABFC6111-E44E-4596-B765-4AF3C70CD3D3}" srcOrd="1" destOrd="0" parTransId="{67EBC493-F3BA-4ACD-9EC0-0893DD0A9478}" sibTransId="{39603493-496E-4670-8502-3B182D69C414}"/>
    <dgm:cxn modelId="{8BA31B78-2760-4429-9417-7152CAEE5123}" srcId="{ABFC6111-E44E-4596-B765-4AF3C70CD3D3}" destId="{E74E7115-1795-474C-A460-5CB4B4AE9143}" srcOrd="1" destOrd="0" parTransId="{03042FD8-4072-4F56-A5F5-23827AAD51B8}" sibTransId="{EEC1B1A6-8144-4A9D-A8ED-069D0AC8BBBF}"/>
    <dgm:cxn modelId="{9A53CE86-F42D-46DD-B03C-FBB12E813FE2}" type="presParOf" srcId="{8F0DCE4D-4AC4-496E-BE88-A920D386BEE7}" destId="{0E240A3B-31A9-4D4E-9E5E-753A5229D87C}" srcOrd="0" destOrd="0" presId="urn:microsoft.com/office/officeart/2009/3/layout/StepUpProcess"/>
    <dgm:cxn modelId="{0691B202-D4EC-4D65-9098-E9AB2AB37124}" type="presParOf" srcId="{0E240A3B-31A9-4D4E-9E5E-753A5229D87C}" destId="{33463C12-DFB6-4967-8058-6C72F5B80BE4}" srcOrd="0" destOrd="0" presId="urn:microsoft.com/office/officeart/2009/3/layout/StepUpProcess"/>
    <dgm:cxn modelId="{7F9E091F-392D-4B31-A449-DF33B761D56C}" type="presParOf" srcId="{0E240A3B-31A9-4D4E-9E5E-753A5229D87C}" destId="{EE9D25E0-4FEC-4CAE-8905-4D45E3928CA4}" srcOrd="1" destOrd="0" presId="urn:microsoft.com/office/officeart/2009/3/layout/StepUpProcess"/>
    <dgm:cxn modelId="{FB2BF5C2-B2FA-4506-9095-080BC74A4BCD}" type="presParOf" srcId="{0E240A3B-31A9-4D4E-9E5E-753A5229D87C}" destId="{323E4CA5-D7B7-44FF-8D89-1C7758CA0373}" srcOrd="2" destOrd="0" presId="urn:microsoft.com/office/officeart/2009/3/layout/StepUpProcess"/>
    <dgm:cxn modelId="{C9A490F3-82E4-407B-9D4F-477C90EC9CAB}" type="presParOf" srcId="{8F0DCE4D-4AC4-496E-BE88-A920D386BEE7}" destId="{003D8832-8483-413D-A57F-A2E3964A8CBA}" srcOrd="1" destOrd="0" presId="urn:microsoft.com/office/officeart/2009/3/layout/StepUpProcess"/>
    <dgm:cxn modelId="{F0AB5AA5-0F0F-45AC-A2E8-4396D19250C9}" type="presParOf" srcId="{003D8832-8483-413D-A57F-A2E3964A8CBA}" destId="{FFA1B4DE-F445-4232-93D8-C03104247CB7}" srcOrd="0" destOrd="0" presId="urn:microsoft.com/office/officeart/2009/3/layout/StepUpProcess"/>
    <dgm:cxn modelId="{EBB3D398-66EF-4FE2-BBCE-1083A56E30FE}" type="presParOf" srcId="{8F0DCE4D-4AC4-496E-BE88-A920D386BEE7}" destId="{7408C1CA-B04B-463F-B304-5AFD8004D583}" srcOrd="2" destOrd="0" presId="urn:microsoft.com/office/officeart/2009/3/layout/StepUpProcess"/>
    <dgm:cxn modelId="{B2459C7D-EFE4-451C-AF60-9EB6C0329CEF}" type="presParOf" srcId="{7408C1CA-B04B-463F-B304-5AFD8004D583}" destId="{29C198D7-D8DA-46C5-89D8-32028B7FCBA2}" srcOrd="0" destOrd="0" presId="urn:microsoft.com/office/officeart/2009/3/layout/StepUpProcess"/>
    <dgm:cxn modelId="{D99A0188-6B83-4E94-A320-EBFF37224437}" type="presParOf" srcId="{7408C1CA-B04B-463F-B304-5AFD8004D583}" destId="{F47337A0-7947-4E67-9D20-DEE5B4BF6FBB}" srcOrd="1" destOrd="0" presId="urn:microsoft.com/office/officeart/2009/3/layout/StepUpProcess"/>
    <dgm:cxn modelId="{797824EC-D4FB-41AA-8E36-0A87E51C93C3}" type="presParOf" srcId="{7408C1CA-B04B-463F-B304-5AFD8004D583}" destId="{FF39E6B5-0110-4ACF-9A83-3131CE5F3EE3}" srcOrd="2" destOrd="0" presId="urn:microsoft.com/office/officeart/2009/3/layout/StepUpProcess"/>
    <dgm:cxn modelId="{81BEB681-502B-494C-B7A5-CBC6033B6456}" type="presParOf" srcId="{8F0DCE4D-4AC4-496E-BE88-A920D386BEE7}" destId="{DF9F001A-A240-47C0-9F78-44AD4F3B8BB6}" srcOrd="3" destOrd="0" presId="urn:microsoft.com/office/officeart/2009/3/layout/StepUpProcess"/>
    <dgm:cxn modelId="{DF59C02D-0D87-430E-8128-3B43921D3B46}" type="presParOf" srcId="{DF9F001A-A240-47C0-9F78-44AD4F3B8BB6}" destId="{4AC66FDC-9555-4CC4-953F-C3B10C970D56}" srcOrd="0" destOrd="0" presId="urn:microsoft.com/office/officeart/2009/3/layout/StepUpProcess"/>
    <dgm:cxn modelId="{9FACD5AB-5F12-4560-BFA0-3FA65EC399CD}" type="presParOf" srcId="{8F0DCE4D-4AC4-496E-BE88-A920D386BEE7}" destId="{ABB875A4-5158-40FA-B03E-86A460DF6D76}" srcOrd="4" destOrd="0" presId="urn:microsoft.com/office/officeart/2009/3/layout/StepUpProcess"/>
    <dgm:cxn modelId="{C5AE6686-E9F7-4420-8583-3DF0A075BA66}" type="presParOf" srcId="{ABB875A4-5158-40FA-B03E-86A460DF6D76}" destId="{E2F3B7A4-57F2-4FD1-95F0-999E5057969F}" srcOrd="0" destOrd="0" presId="urn:microsoft.com/office/officeart/2009/3/layout/StepUpProcess"/>
    <dgm:cxn modelId="{8751CF8A-8E27-4A4B-AE82-7186CF28A447}" type="presParOf" srcId="{ABB875A4-5158-40FA-B03E-86A460DF6D76}" destId="{FC4F0890-6036-452C-9410-DBC54BB4A020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63C89B3-44A8-4184-BB36-C2C6A85625A4}" type="doc">
      <dgm:prSet loTypeId="urn:microsoft.com/office/officeart/2005/8/layout/vList6" loCatId="process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6F5367B1-93EA-42F1-8FD1-5F432CD97FCD}">
      <dgm:prSet phldrT="[Tekst]" custT="1"/>
      <dgm:spPr/>
      <dgm:t>
        <a:bodyPr/>
        <a:lstStyle/>
        <a:p>
          <a:r>
            <a:rPr lang="pl-PL" sz="1150" dirty="0" smtClean="0"/>
            <a:t> </a:t>
          </a:r>
          <a:r>
            <a:rPr lang="pl-PL" sz="1200" dirty="0" smtClean="0"/>
            <a:t>uczelniane centra transferu technologii, spółki celowe oraz ich konsorcja</a:t>
          </a:r>
          <a:endParaRPr lang="pl-PL" sz="1200" dirty="0"/>
        </a:p>
      </dgm:t>
    </dgm:pt>
    <dgm:pt modelId="{2FF9245C-5384-438C-ACA8-CF43EB72B1CD}" type="sibTrans" cxnId="{0E04EA58-485C-4C4C-9CB9-CFE227514D4C}">
      <dgm:prSet/>
      <dgm:spPr/>
      <dgm:t>
        <a:bodyPr/>
        <a:lstStyle/>
        <a:p>
          <a:endParaRPr lang="pl-PL"/>
        </a:p>
      </dgm:t>
    </dgm:pt>
    <dgm:pt modelId="{D1F3F137-A1A5-41A6-BD1E-831BA872294A}" type="parTrans" cxnId="{0E04EA58-485C-4C4C-9CB9-CFE227514D4C}">
      <dgm:prSet/>
      <dgm:spPr/>
      <dgm:t>
        <a:bodyPr/>
        <a:lstStyle/>
        <a:p>
          <a:endParaRPr lang="pl-PL"/>
        </a:p>
      </dgm:t>
    </dgm:pt>
    <dgm:pt modelId="{A0B3B82D-F5F5-44A2-A706-C6083D3DC408}">
      <dgm:prSet phldrT="[Tekst]" custT="1"/>
      <dgm:spPr/>
      <dgm:t>
        <a:bodyPr/>
        <a:lstStyle/>
        <a:p>
          <a:r>
            <a:rPr lang="pl-PL" sz="1600" dirty="0" smtClean="0"/>
            <a:t>program Ministra realizowany w ramach projektu pozakonkursowego POIR, działanie 4.4</a:t>
          </a:r>
          <a:endParaRPr lang="pl-PL" sz="1300" dirty="0"/>
        </a:p>
      </dgm:t>
    </dgm:pt>
    <dgm:pt modelId="{38B8A931-931F-452F-9D42-2188169878CA}" type="sibTrans" cxnId="{F3F6B04D-FEA5-42E9-B0BB-D3C1C5DFA8C7}">
      <dgm:prSet/>
      <dgm:spPr/>
      <dgm:t>
        <a:bodyPr/>
        <a:lstStyle/>
        <a:p>
          <a:endParaRPr lang="pl-PL"/>
        </a:p>
      </dgm:t>
    </dgm:pt>
    <dgm:pt modelId="{B067B3F4-AC68-41B2-988B-70842770746F}" type="parTrans" cxnId="{F3F6B04D-FEA5-42E9-B0BB-D3C1C5DFA8C7}">
      <dgm:prSet/>
      <dgm:spPr/>
      <dgm:t>
        <a:bodyPr/>
        <a:lstStyle/>
        <a:p>
          <a:endParaRPr lang="pl-PL"/>
        </a:p>
      </dgm:t>
    </dgm:pt>
    <dgm:pt modelId="{E79CBB69-AC77-4BA9-8899-330F2A7042B0}">
      <dgm:prSet phldrT="[Tekst]"/>
      <dgm:spPr/>
      <dgm:t>
        <a:bodyPr/>
        <a:lstStyle/>
        <a:p>
          <a:r>
            <a:rPr lang="pl-PL" dirty="0" smtClean="0"/>
            <a:t>Założenia:</a:t>
          </a:r>
          <a:endParaRPr lang="pl-PL" dirty="0"/>
        </a:p>
      </dgm:t>
    </dgm:pt>
    <dgm:pt modelId="{88CF0411-BC90-44F8-89DF-A9339F25402A}" type="sibTrans" cxnId="{CF6692CD-48EA-4E76-9D99-18974E5687D0}">
      <dgm:prSet/>
      <dgm:spPr/>
      <dgm:t>
        <a:bodyPr/>
        <a:lstStyle/>
        <a:p>
          <a:endParaRPr lang="pl-PL"/>
        </a:p>
      </dgm:t>
    </dgm:pt>
    <dgm:pt modelId="{9198E8F3-8EC5-4EE4-87EC-2395BC53D9F6}" type="parTrans" cxnId="{CF6692CD-48EA-4E76-9D99-18974E5687D0}">
      <dgm:prSet/>
      <dgm:spPr/>
      <dgm:t>
        <a:bodyPr/>
        <a:lstStyle/>
        <a:p>
          <a:endParaRPr lang="pl-PL"/>
        </a:p>
      </dgm:t>
    </dgm:pt>
    <dgm:pt modelId="{ABFC6111-E44E-4596-B765-4AF3C70CD3D3}">
      <dgm:prSet phldrT="[Tekst]"/>
      <dgm:spPr/>
      <dgm:t>
        <a:bodyPr/>
        <a:lstStyle/>
        <a:p>
          <a:r>
            <a:rPr lang="pl-PL" dirty="0" smtClean="0"/>
            <a:t>Kto może ubiegać się o dofinansowanie:</a:t>
          </a:r>
          <a:endParaRPr lang="pl-PL" dirty="0"/>
        </a:p>
      </dgm:t>
    </dgm:pt>
    <dgm:pt modelId="{39603493-496E-4670-8502-3B182D69C414}" type="sibTrans" cxnId="{C0A907F4-A8A9-4DEF-91AA-E8FE7A86E00E}">
      <dgm:prSet/>
      <dgm:spPr/>
      <dgm:t>
        <a:bodyPr/>
        <a:lstStyle/>
        <a:p>
          <a:endParaRPr lang="pl-PL"/>
        </a:p>
      </dgm:t>
    </dgm:pt>
    <dgm:pt modelId="{67EBC493-F3BA-4ACD-9EC0-0893DD0A9478}" type="parTrans" cxnId="{C0A907F4-A8A9-4DEF-91AA-E8FE7A86E00E}">
      <dgm:prSet/>
      <dgm:spPr/>
      <dgm:t>
        <a:bodyPr/>
        <a:lstStyle/>
        <a:p>
          <a:endParaRPr lang="pl-PL"/>
        </a:p>
      </dgm:t>
    </dgm:pt>
    <dgm:pt modelId="{EEA817E5-AABE-4872-A4A9-4637865FABD9}">
      <dgm:prSet/>
      <dgm:spPr/>
      <dgm:t>
        <a:bodyPr/>
        <a:lstStyle/>
        <a:p>
          <a:endParaRPr lang="pl-PL" sz="700" dirty="0"/>
        </a:p>
      </dgm:t>
    </dgm:pt>
    <dgm:pt modelId="{F1E0C62A-B865-4023-BBFB-3350F1A8F871}" type="parTrans" cxnId="{B15F854A-E67F-4B37-B876-D01B008CBBD4}">
      <dgm:prSet/>
      <dgm:spPr/>
      <dgm:t>
        <a:bodyPr/>
        <a:lstStyle/>
        <a:p>
          <a:endParaRPr lang="pl-PL"/>
        </a:p>
      </dgm:t>
    </dgm:pt>
    <dgm:pt modelId="{6EE793F4-03D4-43B7-BEBB-5F4A7D054390}" type="sibTrans" cxnId="{B15F854A-E67F-4B37-B876-D01B008CBBD4}">
      <dgm:prSet/>
      <dgm:spPr/>
      <dgm:t>
        <a:bodyPr/>
        <a:lstStyle/>
        <a:p>
          <a:endParaRPr lang="pl-PL"/>
        </a:p>
      </dgm:t>
    </dgm:pt>
    <dgm:pt modelId="{E74E7115-1795-474C-A460-5CB4B4AE9143}">
      <dgm:prSet/>
      <dgm:spPr/>
      <dgm:t>
        <a:bodyPr/>
        <a:lstStyle/>
        <a:p>
          <a:endParaRPr lang="pl-PL" sz="700" dirty="0"/>
        </a:p>
      </dgm:t>
    </dgm:pt>
    <dgm:pt modelId="{03042FD8-4072-4F56-A5F5-23827AAD51B8}" type="parTrans" cxnId="{8BA31B78-2760-4429-9417-7152CAEE5123}">
      <dgm:prSet/>
      <dgm:spPr/>
      <dgm:t>
        <a:bodyPr/>
        <a:lstStyle/>
        <a:p>
          <a:endParaRPr lang="pl-PL"/>
        </a:p>
      </dgm:t>
    </dgm:pt>
    <dgm:pt modelId="{EEC1B1A6-8144-4A9D-A8ED-069D0AC8BBBF}" type="sibTrans" cxnId="{8BA31B78-2760-4429-9417-7152CAEE5123}">
      <dgm:prSet/>
      <dgm:spPr/>
      <dgm:t>
        <a:bodyPr/>
        <a:lstStyle/>
        <a:p>
          <a:endParaRPr lang="pl-PL"/>
        </a:p>
      </dgm:t>
    </dgm:pt>
    <dgm:pt modelId="{0765FB06-1ED6-49F3-91E2-B895CDF107CA}">
      <dgm:prSet/>
      <dgm:spPr/>
      <dgm:t>
        <a:bodyPr/>
        <a:lstStyle/>
        <a:p>
          <a:endParaRPr lang="pl-PL" sz="700" dirty="0"/>
        </a:p>
      </dgm:t>
    </dgm:pt>
    <dgm:pt modelId="{03F3A35B-D434-42E2-A6AE-161E4D9A8F97}" type="parTrans" cxnId="{CB8BC16E-4D61-4C25-87E2-03D4E37294C7}">
      <dgm:prSet/>
      <dgm:spPr/>
      <dgm:t>
        <a:bodyPr/>
        <a:lstStyle/>
        <a:p>
          <a:endParaRPr lang="pl-PL"/>
        </a:p>
      </dgm:t>
    </dgm:pt>
    <dgm:pt modelId="{A9C9DD35-07F4-466C-BDCC-00DC7D48CC64}" type="sibTrans" cxnId="{CB8BC16E-4D61-4C25-87E2-03D4E37294C7}">
      <dgm:prSet/>
      <dgm:spPr/>
      <dgm:t>
        <a:bodyPr/>
        <a:lstStyle/>
        <a:p>
          <a:endParaRPr lang="pl-PL"/>
        </a:p>
      </dgm:t>
    </dgm:pt>
    <dgm:pt modelId="{174A4F04-DC73-4346-9D2F-09921B1156F1}">
      <dgm:prSet custT="1"/>
      <dgm:spPr/>
      <dgm:t>
        <a:bodyPr/>
        <a:lstStyle/>
        <a:p>
          <a:r>
            <a:rPr lang="pl-PL" sz="1300" dirty="0" smtClean="0"/>
            <a:t>łącznie 50 mln zł</a:t>
          </a:r>
          <a:endParaRPr lang="pl-PL" sz="1300" dirty="0"/>
        </a:p>
      </dgm:t>
    </dgm:pt>
    <dgm:pt modelId="{3F42EC8F-66EC-48CD-80C2-7D4F09302934}" type="sibTrans" cxnId="{51C8F99A-7C79-4D4B-89DC-C8E88CDF3AA0}">
      <dgm:prSet/>
      <dgm:spPr/>
      <dgm:t>
        <a:bodyPr/>
        <a:lstStyle/>
        <a:p>
          <a:endParaRPr lang="pl-PL"/>
        </a:p>
      </dgm:t>
    </dgm:pt>
    <dgm:pt modelId="{78BC3247-3115-450A-83EC-70CF849DD94C}" type="parTrans" cxnId="{51C8F99A-7C79-4D4B-89DC-C8E88CDF3AA0}">
      <dgm:prSet/>
      <dgm:spPr/>
      <dgm:t>
        <a:bodyPr/>
        <a:lstStyle/>
        <a:p>
          <a:endParaRPr lang="pl-PL"/>
        </a:p>
      </dgm:t>
    </dgm:pt>
    <dgm:pt modelId="{1BCB0B7D-6FE0-4AB7-8C39-22DD14B10458}">
      <dgm:prSet phldrT="[Tekst]"/>
      <dgm:spPr/>
      <dgm:t>
        <a:bodyPr/>
        <a:lstStyle/>
        <a:p>
          <a:r>
            <a:rPr lang="pl-PL" dirty="0" smtClean="0"/>
            <a:t>Dofinansowanie:</a:t>
          </a:r>
          <a:endParaRPr lang="pl-PL" dirty="0"/>
        </a:p>
      </dgm:t>
    </dgm:pt>
    <dgm:pt modelId="{23DEA139-89F6-49A5-A7C1-88B27AD9CEC6}" type="sibTrans" cxnId="{0D1A4A63-3A54-496D-9064-437658DBBB36}">
      <dgm:prSet/>
      <dgm:spPr/>
      <dgm:t>
        <a:bodyPr/>
        <a:lstStyle/>
        <a:p>
          <a:endParaRPr lang="pl-PL"/>
        </a:p>
      </dgm:t>
    </dgm:pt>
    <dgm:pt modelId="{82E526AE-8921-473D-9EC7-02CDFAF55941}" type="parTrans" cxnId="{0D1A4A63-3A54-496D-9064-437658DBBB36}">
      <dgm:prSet/>
      <dgm:spPr/>
      <dgm:t>
        <a:bodyPr/>
        <a:lstStyle/>
        <a:p>
          <a:endParaRPr lang="pl-PL"/>
        </a:p>
      </dgm:t>
    </dgm:pt>
    <dgm:pt modelId="{356C80D3-CAEA-4D32-BF51-026E0EF2DD04}">
      <dgm:prSet phldrT="[Tekst]" custT="1"/>
      <dgm:spPr/>
      <dgm:t>
        <a:bodyPr/>
        <a:lstStyle/>
        <a:p>
          <a:endParaRPr lang="pl-PL" sz="2400" dirty="0"/>
        </a:p>
      </dgm:t>
    </dgm:pt>
    <dgm:pt modelId="{3AF96FF0-3654-44A9-A7AD-346F640D4D6C}" type="parTrans" cxnId="{68F5669C-605E-4996-9512-F8D9AACD0A38}">
      <dgm:prSet/>
      <dgm:spPr/>
      <dgm:t>
        <a:bodyPr/>
        <a:lstStyle/>
        <a:p>
          <a:endParaRPr lang="pl-PL"/>
        </a:p>
      </dgm:t>
    </dgm:pt>
    <dgm:pt modelId="{7C383CCE-47A2-4A52-AA8C-8BDE4F5648EF}" type="sibTrans" cxnId="{68F5669C-605E-4996-9512-F8D9AACD0A38}">
      <dgm:prSet/>
      <dgm:spPr/>
      <dgm:t>
        <a:bodyPr/>
        <a:lstStyle/>
        <a:p>
          <a:endParaRPr lang="pl-PL"/>
        </a:p>
      </dgm:t>
    </dgm:pt>
    <dgm:pt modelId="{C40E595E-D730-4F22-A001-8CAF81FBD13B}">
      <dgm:prSet custT="1"/>
      <dgm:spPr/>
      <dgm:t>
        <a:bodyPr/>
        <a:lstStyle/>
        <a:p>
          <a:endParaRPr lang="pl-PL" sz="1600" dirty="0"/>
        </a:p>
      </dgm:t>
    </dgm:pt>
    <dgm:pt modelId="{D7D86474-319C-4FFA-BEE5-1DC83618CCD6}" type="parTrans" cxnId="{E4996CF7-216B-409F-9546-130A7695F98B}">
      <dgm:prSet/>
      <dgm:spPr/>
      <dgm:t>
        <a:bodyPr/>
        <a:lstStyle/>
        <a:p>
          <a:endParaRPr lang="pl-PL"/>
        </a:p>
      </dgm:t>
    </dgm:pt>
    <dgm:pt modelId="{F116BA56-E7FA-4DBA-8CCB-6BFB70161E82}" type="sibTrans" cxnId="{E4996CF7-216B-409F-9546-130A7695F98B}">
      <dgm:prSet/>
      <dgm:spPr/>
      <dgm:t>
        <a:bodyPr/>
        <a:lstStyle/>
        <a:p>
          <a:endParaRPr lang="pl-PL"/>
        </a:p>
      </dgm:t>
    </dgm:pt>
    <dgm:pt modelId="{DE99E9EF-61B2-4747-85F5-22FABE1CABC2}">
      <dgm:prSet custT="1"/>
      <dgm:spPr/>
      <dgm:t>
        <a:bodyPr/>
        <a:lstStyle/>
        <a:p>
          <a:r>
            <a:rPr lang="pl-PL" sz="1600" dirty="0" smtClean="0"/>
            <a:t>wnioski o dofinansowanie zostaną wyłonione w drodze konkursu ogłoszonego w dniu 29 sierpnia 2016 r.  </a:t>
          </a:r>
        </a:p>
      </dgm:t>
    </dgm:pt>
    <dgm:pt modelId="{CF916282-0F21-4AC6-8C7B-F6E3D17AB7F8}" type="parTrans" cxnId="{EBA0339B-9C6A-44C3-94D1-DD8A529627C3}">
      <dgm:prSet/>
      <dgm:spPr/>
      <dgm:t>
        <a:bodyPr/>
        <a:lstStyle/>
        <a:p>
          <a:endParaRPr lang="pl-PL"/>
        </a:p>
      </dgm:t>
    </dgm:pt>
    <dgm:pt modelId="{C58EE616-B176-4466-B990-CF695E061A44}" type="sibTrans" cxnId="{EBA0339B-9C6A-44C3-94D1-DD8A529627C3}">
      <dgm:prSet/>
      <dgm:spPr/>
      <dgm:t>
        <a:bodyPr/>
        <a:lstStyle/>
        <a:p>
          <a:endParaRPr lang="pl-PL"/>
        </a:p>
      </dgm:t>
    </dgm:pt>
    <dgm:pt modelId="{C11AF4B1-657C-4C6A-A35D-1AF8A050BAF3}">
      <dgm:prSet phldrT="[Tekst]" custT="1"/>
      <dgm:spPr/>
      <dgm:t>
        <a:bodyPr/>
        <a:lstStyle/>
        <a:p>
          <a:r>
            <a:rPr lang="pl-PL" sz="1200" dirty="0" smtClean="0"/>
            <a:t>konieczne jest zgłoszenie co najmniej 15 wynalazków i wzorów użytkowych oraz komercjalizacja (sprzedaż, licencja) co najmniej 10 technologii lub utworzenie co najmniej 1 spółki spin-off od 1.01.2014 do dnia złożenia wniosku</a:t>
          </a:r>
          <a:endParaRPr lang="pl-PL" sz="1200" dirty="0"/>
        </a:p>
      </dgm:t>
    </dgm:pt>
    <dgm:pt modelId="{F4161FF8-B5B5-4AF9-80A7-5BCFCE1A68EC}" type="parTrans" cxnId="{1D1AC6C0-F09B-46D7-9057-C5A74F023A9A}">
      <dgm:prSet/>
      <dgm:spPr/>
      <dgm:t>
        <a:bodyPr/>
        <a:lstStyle/>
        <a:p>
          <a:endParaRPr lang="pl-PL"/>
        </a:p>
      </dgm:t>
    </dgm:pt>
    <dgm:pt modelId="{38EB813E-149F-499E-9CF1-BCCDFBD37A14}" type="sibTrans" cxnId="{1D1AC6C0-F09B-46D7-9057-C5A74F023A9A}">
      <dgm:prSet/>
      <dgm:spPr/>
      <dgm:t>
        <a:bodyPr/>
        <a:lstStyle/>
        <a:p>
          <a:endParaRPr lang="pl-PL"/>
        </a:p>
      </dgm:t>
    </dgm:pt>
    <dgm:pt modelId="{DA457DE4-9E52-4E89-B2F5-DCD516D8151C}">
      <dgm:prSet custT="1"/>
      <dgm:spPr/>
      <dgm:t>
        <a:bodyPr/>
        <a:lstStyle/>
        <a:p>
          <a:endParaRPr lang="pl-PL" sz="1300" dirty="0"/>
        </a:p>
      </dgm:t>
    </dgm:pt>
    <dgm:pt modelId="{71F1A4FB-033B-4C97-BE3F-0153A806B4DC}" type="parTrans" cxnId="{756489B4-A8E0-4A88-B84F-3ABAFAB312B3}">
      <dgm:prSet/>
      <dgm:spPr/>
      <dgm:t>
        <a:bodyPr/>
        <a:lstStyle/>
        <a:p>
          <a:endParaRPr lang="pl-PL"/>
        </a:p>
      </dgm:t>
    </dgm:pt>
    <dgm:pt modelId="{E705EA6A-7035-44D2-B510-E8436FF9E4B9}" type="sibTrans" cxnId="{756489B4-A8E0-4A88-B84F-3ABAFAB312B3}">
      <dgm:prSet/>
      <dgm:spPr/>
      <dgm:t>
        <a:bodyPr/>
        <a:lstStyle/>
        <a:p>
          <a:endParaRPr lang="pl-PL"/>
        </a:p>
      </dgm:t>
    </dgm:pt>
    <dgm:pt modelId="{95B9FC0E-49C0-4307-8654-5E136FD16457}">
      <dgm:prSet custT="1"/>
      <dgm:spPr/>
      <dgm:t>
        <a:bodyPr/>
        <a:lstStyle/>
        <a:p>
          <a:r>
            <a:rPr lang="pl-PL" sz="1300" dirty="0" smtClean="0"/>
            <a:t>kwota dofinansowania zadań realizowanych przez jeden podmiot: do 2 mln zł</a:t>
          </a:r>
          <a:endParaRPr lang="pl-PL" sz="1300" dirty="0"/>
        </a:p>
      </dgm:t>
    </dgm:pt>
    <dgm:pt modelId="{A189E956-7701-4A91-AC96-8A073F0A25D5}" type="parTrans" cxnId="{C51B400C-B7E4-4896-976A-5BDD5FBAAC0F}">
      <dgm:prSet/>
      <dgm:spPr/>
      <dgm:t>
        <a:bodyPr/>
        <a:lstStyle/>
        <a:p>
          <a:endParaRPr lang="pl-PL"/>
        </a:p>
      </dgm:t>
    </dgm:pt>
    <dgm:pt modelId="{EC009075-C9EF-487B-8FE0-350D192A4A18}" type="sibTrans" cxnId="{C51B400C-B7E4-4896-976A-5BDD5FBAAC0F}">
      <dgm:prSet/>
      <dgm:spPr/>
      <dgm:t>
        <a:bodyPr/>
        <a:lstStyle/>
        <a:p>
          <a:endParaRPr lang="pl-PL"/>
        </a:p>
      </dgm:t>
    </dgm:pt>
    <dgm:pt modelId="{3B278AFD-F5A8-40B1-ADBD-14FFF022C4E8}">
      <dgm:prSet custT="1"/>
      <dgm:spPr/>
      <dgm:t>
        <a:bodyPr/>
        <a:lstStyle/>
        <a:p>
          <a:r>
            <a:rPr lang="pl-PL" sz="1300" dirty="0" smtClean="0"/>
            <a:t>wkład własny beneficjenta min. 20%</a:t>
          </a:r>
          <a:endParaRPr lang="pl-PL" sz="1300" dirty="0"/>
        </a:p>
      </dgm:t>
    </dgm:pt>
    <dgm:pt modelId="{CAB59685-689B-4737-9784-094FBA91597E}" type="parTrans" cxnId="{AF892E1C-0D31-4B87-B9AC-C88BBAF9518C}">
      <dgm:prSet/>
      <dgm:spPr/>
      <dgm:t>
        <a:bodyPr/>
        <a:lstStyle/>
        <a:p>
          <a:endParaRPr lang="pl-PL"/>
        </a:p>
      </dgm:t>
    </dgm:pt>
    <dgm:pt modelId="{A8A43240-9F12-4252-B009-A441D115A61C}" type="sibTrans" cxnId="{AF892E1C-0D31-4B87-B9AC-C88BBAF9518C}">
      <dgm:prSet/>
      <dgm:spPr/>
      <dgm:t>
        <a:bodyPr/>
        <a:lstStyle/>
        <a:p>
          <a:endParaRPr lang="pl-PL"/>
        </a:p>
      </dgm:t>
    </dgm:pt>
    <dgm:pt modelId="{32AE2294-F5F0-48E7-8DD2-032802CB0B8C}">
      <dgm:prSet custT="1"/>
      <dgm:spPr/>
      <dgm:t>
        <a:bodyPr/>
        <a:lstStyle/>
        <a:p>
          <a:r>
            <a:rPr lang="pl-PL" sz="1300" dirty="0" smtClean="0"/>
            <a:t>planowane jest przyznanie dofinansowania maks. 30 podmiotom na realizację projektów do dnia 31 stycznia 2019 </a:t>
          </a:r>
          <a:endParaRPr lang="pl-PL" sz="1300" dirty="0"/>
        </a:p>
      </dgm:t>
    </dgm:pt>
    <dgm:pt modelId="{BB796576-3BCD-48CC-992C-C7596ED9832A}" type="parTrans" cxnId="{2B37E085-B963-4E41-9C15-5337EFC4DC54}">
      <dgm:prSet/>
      <dgm:spPr/>
      <dgm:t>
        <a:bodyPr/>
        <a:lstStyle/>
        <a:p>
          <a:endParaRPr lang="pl-PL"/>
        </a:p>
      </dgm:t>
    </dgm:pt>
    <dgm:pt modelId="{A11C4DDF-9ED3-4EBE-A57B-D6A22AE78430}" type="sibTrans" cxnId="{2B37E085-B963-4E41-9C15-5337EFC4DC54}">
      <dgm:prSet/>
      <dgm:spPr/>
      <dgm:t>
        <a:bodyPr/>
        <a:lstStyle/>
        <a:p>
          <a:endParaRPr lang="pl-PL"/>
        </a:p>
      </dgm:t>
    </dgm:pt>
    <dgm:pt modelId="{AC7C54BA-CC43-4B9C-A6B9-3992B72BE1F9}">
      <dgm:prSet phldrT="[Tekst]" custT="1"/>
      <dgm:spPr/>
      <dgm:t>
        <a:bodyPr/>
        <a:lstStyle/>
        <a:p>
          <a:r>
            <a:rPr lang="pl-PL" sz="1200" dirty="0" smtClean="0"/>
            <a:t>obowiązkowe powołanie rady lub komitetu inwestycyjnego, w skład którego wejdą przedstawiciele środowisk biznesowych oraz funduszy inwestycyjnych</a:t>
          </a:r>
          <a:endParaRPr lang="pl-PL" sz="1200" dirty="0"/>
        </a:p>
      </dgm:t>
    </dgm:pt>
    <dgm:pt modelId="{0FCA0553-D879-4FF2-8958-82A13E2ED4F6}" type="parTrans" cxnId="{7E0BCB95-C0C9-4D76-9531-7738900403F5}">
      <dgm:prSet/>
      <dgm:spPr/>
      <dgm:t>
        <a:bodyPr/>
        <a:lstStyle/>
        <a:p>
          <a:endParaRPr lang="pl-PL"/>
        </a:p>
      </dgm:t>
    </dgm:pt>
    <dgm:pt modelId="{14043D77-BD5D-4CC6-9578-63B9F830F487}" type="sibTrans" cxnId="{7E0BCB95-C0C9-4D76-9531-7738900403F5}">
      <dgm:prSet/>
      <dgm:spPr/>
      <dgm:t>
        <a:bodyPr/>
        <a:lstStyle/>
        <a:p>
          <a:endParaRPr lang="pl-PL"/>
        </a:p>
      </dgm:t>
    </dgm:pt>
    <dgm:pt modelId="{47C2F728-B1AC-4902-99D6-706C6F9F8DD9}" type="pres">
      <dgm:prSet presAssocID="{363C89B3-44A8-4184-BB36-C2C6A85625A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1C3FA5D8-8DFB-49A5-B8B7-07823C7C2ADC}" type="pres">
      <dgm:prSet presAssocID="{E79CBB69-AC77-4BA9-8899-330F2A7042B0}" presName="linNode" presStyleCnt="0"/>
      <dgm:spPr/>
      <dgm:t>
        <a:bodyPr/>
        <a:lstStyle/>
        <a:p>
          <a:endParaRPr lang="pl-PL"/>
        </a:p>
      </dgm:t>
    </dgm:pt>
    <dgm:pt modelId="{428F30A2-B26D-4015-A5B8-5A05E9F7C45A}" type="pres">
      <dgm:prSet presAssocID="{E79CBB69-AC77-4BA9-8899-330F2A7042B0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D9D7E54-6217-46AA-9001-0E2634D07A44}" type="pres">
      <dgm:prSet presAssocID="{E79CBB69-AC77-4BA9-8899-330F2A7042B0}" presName="childShp" presStyleLbl="bgAccFollowNode1" presStyleIdx="0" presStyleCnt="3" custLinFactNeighborX="6967" custLinFactNeighborY="258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5BF2BA6-031B-425B-BC33-39954793710B}" type="pres">
      <dgm:prSet presAssocID="{88CF0411-BC90-44F8-89DF-A9339F25402A}" presName="spacing" presStyleCnt="0"/>
      <dgm:spPr/>
      <dgm:t>
        <a:bodyPr/>
        <a:lstStyle/>
        <a:p>
          <a:endParaRPr lang="pl-PL"/>
        </a:p>
      </dgm:t>
    </dgm:pt>
    <dgm:pt modelId="{A05BE247-ABBE-4336-8BFC-FDDF305F35B6}" type="pres">
      <dgm:prSet presAssocID="{ABFC6111-E44E-4596-B765-4AF3C70CD3D3}" presName="linNode" presStyleCnt="0"/>
      <dgm:spPr/>
      <dgm:t>
        <a:bodyPr/>
        <a:lstStyle/>
        <a:p>
          <a:endParaRPr lang="pl-PL"/>
        </a:p>
      </dgm:t>
    </dgm:pt>
    <dgm:pt modelId="{5D1324F2-B8D8-4DEB-BFCE-8D6A894BD580}" type="pres">
      <dgm:prSet presAssocID="{ABFC6111-E44E-4596-B765-4AF3C70CD3D3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04A5C7D-E15E-4E78-AFB6-0B532319CEDB}" type="pres">
      <dgm:prSet presAssocID="{ABFC6111-E44E-4596-B765-4AF3C70CD3D3}" presName="childShp" presStyleLbl="bgAccFollowNode1" presStyleIdx="1" presStyleCnt="3" custLinFactNeighborY="-517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F33EF09-9622-4E7B-BC31-19D073526524}" type="pres">
      <dgm:prSet presAssocID="{39603493-496E-4670-8502-3B182D69C414}" presName="spacing" presStyleCnt="0"/>
      <dgm:spPr/>
      <dgm:t>
        <a:bodyPr/>
        <a:lstStyle/>
        <a:p>
          <a:endParaRPr lang="pl-PL"/>
        </a:p>
      </dgm:t>
    </dgm:pt>
    <dgm:pt modelId="{06DDF5A2-9E81-4F5E-97C3-6E75E0953981}" type="pres">
      <dgm:prSet presAssocID="{1BCB0B7D-6FE0-4AB7-8C39-22DD14B10458}" presName="linNode" presStyleCnt="0"/>
      <dgm:spPr/>
      <dgm:t>
        <a:bodyPr/>
        <a:lstStyle/>
        <a:p>
          <a:endParaRPr lang="pl-PL"/>
        </a:p>
      </dgm:t>
    </dgm:pt>
    <dgm:pt modelId="{62D43C08-42A7-4E8D-916C-35AF0FB14B5B}" type="pres">
      <dgm:prSet presAssocID="{1BCB0B7D-6FE0-4AB7-8C39-22DD14B10458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CBC5CBD-0A21-4879-8B4C-6E4FB931D204}" type="pres">
      <dgm:prSet presAssocID="{1BCB0B7D-6FE0-4AB7-8C39-22DD14B10458}" presName="childShp" presStyleLbl="bgAccFollowNode1" presStyleIdx="2" presStyleCnt="3" custLinFactNeighborX="27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51B400C-B7E4-4896-976A-5BDD5FBAAC0F}" srcId="{1BCB0B7D-6FE0-4AB7-8C39-22DD14B10458}" destId="{95B9FC0E-49C0-4307-8654-5E136FD16457}" srcOrd="1" destOrd="0" parTransId="{A189E956-7701-4A91-AC96-8A073F0A25D5}" sibTransId="{EC009075-C9EF-487B-8FE0-350D192A4A18}"/>
    <dgm:cxn modelId="{AF892E1C-0D31-4B87-B9AC-C88BBAF9518C}" srcId="{1BCB0B7D-6FE0-4AB7-8C39-22DD14B10458}" destId="{3B278AFD-F5A8-40B1-ADBD-14FFF022C4E8}" srcOrd="2" destOrd="0" parTransId="{CAB59685-689B-4737-9784-094FBA91597E}" sibTransId="{A8A43240-9F12-4252-B009-A441D115A61C}"/>
    <dgm:cxn modelId="{B8595FF3-BF2C-4DC6-BCD2-FAB806423B7C}" type="presOf" srcId="{32AE2294-F5F0-48E7-8DD2-032802CB0B8C}" destId="{8CBC5CBD-0A21-4879-8B4C-6E4FB931D204}" srcOrd="0" destOrd="3" presId="urn:microsoft.com/office/officeart/2005/8/layout/vList6"/>
    <dgm:cxn modelId="{311328D4-FF24-4BC8-BAD0-8365CA9E2FC2}" type="presOf" srcId="{3B278AFD-F5A8-40B1-ADBD-14FFF022C4E8}" destId="{8CBC5CBD-0A21-4879-8B4C-6E4FB931D204}" srcOrd="0" destOrd="2" presId="urn:microsoft.com/office/officeart/2005/8/layout/vList6"/>
    <dgm:cxn modelId="{4752FC45-4FC9-47FE-91EA-D597D692B41C}" type="presOf" srcId="{AC7C54BA-CC43-4B9C-A6B9-3992B72BE1F9}" destId="{B04A5C7D-E15E-4E78-AFB6-0B532319CEDB}" srcOrd="0" destOrd="2" presId="urn:microsoft.com/office/officeart/2005/8/layout/vList6"/>
    <dgm:cxn modelId="{14A11439-8898-468C-AFD8-79C2D48509B1}" type="presOf" srcId="{ABFC6111-E44E-4596-B765-4AF3C70CD3D3}" destId="{5D1324F2-B8D8-4DEB-BFCE-8D6A894BD580}" srcOrd="0" destOrd="0" presId="urn:microsoft.com/office/officeart/2005/8/layout/vList6"/>
    <dgm:cxn modelId="{9FD637CB-16D3-4D75-826A-89E41F2C3E02}" type="presOf" srcId="{E79CBB69-AC77-4BA9-8899-330F2A7042B0}" destId="{428F30A2-B26D-4015-A5B8-5A05E9F7C45A}" srcOrd="0" destOrd="0" presId="urn:microsoft.com/office/officeart/2005/8/layout/vList6"/>
    <dgm:cxn modelId="{B9F99D62-3C82-4C8B-8A5B-1AFBF9687F53}" type="presOf" srcId="{A0B3B82D-F5F5-44A2-A706-C6083D3DC408}" destId="{ED9D7E54-6217-46AA-9001-0E2634D07A44}" srcOrd="0" destOrd="0" presId="urn:microsoft.com/office/officeart/2005/8/layout/vList6"/>
    <dgm:cxn modelId="{CB8BC16E-4D61-4C25-87E2-03D4E37294C7}" srcId="{ABFC6111-E44E-4596-B765-4AF3C70CD3D3}" destId="{0765FB06-1ED6-49F3-91E2-B895CDF107CA}" srcOrd="3" destOrd="0" parTransId="{03F3A35B-D434-42E2-A6AE-161E4D9A8F97}" sibTransId="{A9C9DD35-07F4-466C-BDCC-00DC7D48CC64}"/>
    <dgm:cxn modelId="{B15F854A-E67F-4B37-B876-D01B008CBBD4}" srcId="{ABFC6111-E44E-4596-B765-4AF3C70CD3D3}" destId="{EEA817E5-AABE-4872-A4A9-4637865FABD9}" srcOrd="5" destOrd="0" parTransId="{F1E0C62A-B865-4023-BBFB-3350F1A8F871}" sibTransId="{6EE793F4-03D4-43B7-BEBB-5F4A7D054390}"/>
    <dgm:cxn modelId="{CF7E4B63-5CBC-41EB-A5A6-B49B2BC60EC7}" type="presOf" srcId="{0765FB06-1ED6-49F3-91E2-B895CDF107CA}" destId="{B04A5C7D-E15E-4E78-AFB6-0B532319CEDB}" srcOrd="0" destOrd="3" presId="urn:microsoft.com/office/officeart/2005/8/layout/vList6"/>
    <dgm:cxn modelId="{45D55710-A263-433F-88F7-B822A0E5BCC2}" type="presOf" srcId="{6F5367B1-93EA-42F1-8FD1-5F432CD97FCD}" destId="{B04A5C7D-E15E-4E78-AFB6-0B532319CEDB}" srcOrd="0" destOrd="0" presId="urn:microsoft.com/office/officeart/2005/8/layout/vList6"/>
    <dgm:cxn modelId="{68F5669C-605E-4996-9512-F8D9AACD0A38}" srcId="{E79CBB69-AC77-4BA9-8899-330F2A7042B0}" destId="{356C80D3-CAEA-4D32-BF51-026E0EF2DD04}" srcOrd="2" destOrd="0" parTransId="{3AF96FF0-3654-44A9-A7AD-346F640D4D6C}" sibTransId="{7C383CCE-47A2-4A52-AA8C-8BDE4F5648EF}"/>
    <dgm:cxn modelId="{756489B4-A8E0-4A88-B84F-3ABAFAB312B3}" srcId="{1BCB0B7D-6FE0-4AB7-8C39-22DD14B10458}" destId="{DA457DE4-9E52-4E89-B2F5-DCD516D8151C}" srcOrd="4" destOrd="0" parTransId="{71F1A4FB-033B-4C97-BE3F-0153A806B4DC}" sibTransId="{E705EA6A-7035-44D2-B510-E8436FF9E4B9}"/>
    <dgm:cxn modelId="{F0EC98E6-CF9A-4DED-B83A-3E30E50DD125}" type="presOf" srcId="{1BCB0B7D-6FE0-4AB7-8C39-22DD14B10458}" destId="{62D43C08-42A7-4E8D-916C-35AF0FB14B5B}" srcOrd="0" destOrd="0" presId="urn:microsoft.com/office/officeart/2005/8/layout/vList6"/>
    <dgm:cxn modelId="{D9798213-1930-48D7-820E-8B2DF18BB855}" type="presOf" srcId="{EEA817E5-AABE-4872-A4A9-4637865FABD9}" destId="{B04A5C7D-E15E-4E78-AFB6-0B532319CEDB}" srcOrd="0" destOrd="5" presId="urn:microsoft.com/office/officeart/2005/8/layout/vList6"/>
    <dgm:cxn modelId="{1D1AC6C0-F09B-46D7-9057-C5A74F023A9A}" srcId="{ABFC6111-E44E-4596-B765-4AF3C70CD3D3}" destId="{C11AF4B1-657C-4C6A-A35D-1AF8A050BAF3}" srcOrd="1" destOrd="0" parTransId="{F4161FF8-B5B5-4AF9-80A7-5BCFCE1A68EC}" sibTransId="{38EB813E-149F-499E-9CF1-BCCDFBD37A14}"/>
    <dgm:cxn modelId="{49BCB4C9-01A4-429E-812B-BE536F9CF433}" type="presOf" srcId="{363C89B3-44A8-4184-BB36-C2C6A85625A4}" destId="{47C2F728-B1AC-4902-99D6-706C6F9F8DD9}" srcOrd="0" destOrd="0" presId="urn:microsoft.com/office/officeart/2005/8/layout/vList6"/>
    <dgm:cxn modelId="{7E0BCB95-C0C9-4D76-9531-7738900403F5}" srcId="{ABFC6111-E44E-4596-B765-4AF3C70CD3D3}" destId="{AC7C54BA-CC43-4B9C-A6B9-3992B72BE1F9}" srcOrd="2" destOrd="0" parTransId="{0FCA0553-D879-4FF2-8958-82A13E2ED4F6}" sibTransId="{14043D77-BD5D-4CC6-9578-63B9F830F487}"/>
    <dgm:cxn modelId="{ED953213-FE99-42CE-9F35-F7374115828C}" type="presOf" srcId="{356C80D3-CAEA-4D32-BF51-026E0EF2DD04}" destId="{ED9D7E54-6217-46AA-9001-0E2634D07A44}" srcOrd="0" destOrd="2" presId="urn:microsoft.com/office/officeart/2005/8/layout/vList6"/>
    <dgm:cxn modelId="{F90E8118-902C-42B7-BC5C-A0786CBDCDC2}" type="presOf" srcId="{95B9FC0E-49C0-4307-8654-5E136FD16457}" destId="{8CBC5CBD-0A21-4879-8B4C-6E4FB931D204}" srcOrd="0" destOrd="1" presId="urn:microsoft.com/office/officeart/2005/8/layout/vList6"/>
    <dgm:cxn modelId="{8BA31B78-2760-4429-9417-7152CAEE5123}" srcId="{ABFC6111-E44E-4596-B765-4AF3C70CD3D3}" destId="{E74E7115-1795-474C-A460-5CB4B4AE9143}" srcOrd="4" destOrd="0" parTransId="{03042FD8-4072-4F56-A5F5-23827AAD51B8}" sibTransId="{EEC1B1A6-8144-4A9D-A8ED-069D0AC8BBBF}"/>
    <dgm:cxn modelId="{679CC1D1-3E03-43CB-859F-53602C93CFC6}" type="presOf" srcId="{C40E595E-D730-4F22-A001-8CAF81FBD13B}" destId="{8CBC5CBD-0A21-4879-8B4C-6E4FB931D204}" srcOrd="0" destOrd="5" presId="urn:microsoft.com/office/officeart/2005/8/layout/vList6"/>
    <dgm:cxn modelId="{0E04EA58-485C-4C4C-9CB9-CFE227514D4C}" srcId="{ABFC6111-E44E-4596-B765-4AF3C70CD3D3}" destId="{6F5367B1-93EA-42F1-8FD1-5F432CD97FCD}" srcOrd="0" destOrd="0" parTransId="{D1F3F137-A1A5-41A6-BD1E-831BA872294A}" sibTransId="{2FF9245C-5384-438C-ACA8-CF43EB72B1CD}"/>
    <dgm:cxn modelId="{F3F6B04D-FEA5-42E9-B0BB-D3C1C5DFA8C7}" srcId="{E79CBB69-AC77-4BA9-8899-330F2A7042B0}" destId="{A0B3B82D-F5F5-44A2-A706-C6083D3DC408}" srcOrd="0" destOrd="0" parTransId="{B067B3F4-AC68-41B2-988B-70842770746F}" sibTransId="{38B8A931-931F-452F-9D42-2188169878CA}"/>
    <dgm:cxn modelId="{FD52032D-9A5C-4342-BA80-36373C2FFFD7}" type="presOf" srcId="{E74E7115-1795-474C-A460-5CB4B4AE9143}" destId="{B04A5C7D-E15E-4E78-AFB6-0B532319CEDB}" srcOrd="0" destOrd="4" presId="urn:microsoft.com/office/officeart/2005/8/layout/vList6"/>
    <dgm:cxn modelId="{51C8F99A-7C79-4D4B-89DC-C8E88CDF3AA0}" srcId="{1BCB0B7D-6FE0-4AB7-8C39-22DD14B10458}" destId="{174A4F04-DC73-4346-9D2F-09921B1156F1}" srcOrd="0" destOrd="0" parTransId="{78BC3247-3115-450A-83EC-70CF849DD94C}" sibTransId="{3F42EC8F-66EC-48CD-80C2-7D4F09302934}"/>
    <dgm:cxn modelId="{E4996CF7-216B-409F-9546-130A7695F98B}" srcId="{1BCB0B7D-6FE0-4AB7-8C39-22DD14B10458}" destId="{C40E595E-D730-4F22-A001-8CAF81FBD13B}" srcOrd="5" destOrd="0" parTransId="{D7D86474-319C-4FFA-BEE5-1DC83618CCD6}" sibTransId="{F116BA56-E7FA-4DBA-8CCB-6BFB70161E82}"/>
    <dgm:cxn modelId="{C0A907F4-A8A9-4DEF-91AA-E8FE7A86E00E}" srcId="{363C89B3-44A8-4184-BB36-C2C6A85625A4}" destId="{ABFC6111-E44E-4596-B765-4AF3C70CD3D3}" srcOrd="1" destOrd="0" parTransId="{67EBC493-F3BA-4ACD-9EC0-0893DD0A9478}" sibTransId="{39603493-496E-4670-8502-3B182D69C414}"/>
    <dgm:cxn modelId="{09183BFE-76AB-4874-A5B7-4B1C58F938D4}" type="presOf" srcId="{174A4F04-DC73-4346-9D2F-09921B1156F1}" destId="{8CBC5CBD-0A21-4879-8B4C-6E4FB931D204}" srcOrd="0" destOrd="0" presId="urn:microsoft.com/office/officeart/2005/8/layout/vList6"/>
    <dgm:cxn modelId="{AB55931B-ABAA-4D17-AE0D-DA9A474D9F84}" type="presOf" srcId="{DA457DE4-9E52-4E89-B2F5-DCD516D8151C}" destId="{8CBC5CBD-0A21-4879-8B4C-6E4FB931D204}" srcOrd="0" destOrd="4" presId="urn:microsoft.com/office/officeart/2005/8/layout/vList6"/>
    <dgm:cxn modelId="{A6B993E7-5A77-4516-8B19-BFC1FCA361CE}" type="presOf" srcId="{DE99E9EF-61B2-4747-85F5-22FABE1CABC2}" destId="{ED9D7E54-6217-46AA-9001-0E2634D07A44}" srcOrd="0" destOrd="1" presId="urn:microsoft.com/office/officeart/2005/8/layout/vList6"/>
    <dgm:cxn modelId="{CF6692CD-48EA-4E76-9D99-18974E5687D0}" srcId="{363C89B3-44A8-4184-BB36-C2C6A85625A4}" destId="{E79CBB69-AC77-4BA9-8899-330F2A7042B0}" srcOrd="0" destOrd="0" parTransId="{9198E8F3-8EC5-4EE4-87EC-2395BC53D9F6}" sibTransId="{88CF0411-BC90-44F8-89DF-A9339F25402A}"/>
    <dgm:cxn modelId="{E1F856AD-A964-408E-8C6D-2562B97FB3D3}" type="presOf" srcId="{C11AF4B1-657C-4C6A-A35D-1AF8A050BAF3}" destId="{B04A5C7D-E15E-4E78-AFB6-0B532319CEDB}" srcOrd="0" destOrd="1" presId="urn:microsoft.com/office/officeart/2005/8/layout/vList6"/>
    <dgm:cxn modelId="{EBA0339B-9C6A-44C3-94D1-DD8A529627C3}" srcId="{E79CBB69-AC77-4BA9-8899-330F2A7042B0}" destId="{DE99E9EF-61B2-4747-85F5-22FABE1CABC2}" srcOrd="1" destOrd="0" parTransId="{CF916282-0F21-4AC6-8C7B-F6E3D17AB7F8}" sibTransId="{C58EE616-B176-4466-B990-CF695E061A44}"/>
    <dgm:cxn modelId="{0D1A4A63-3A54-496D-9064-437658DBBB36}" srcId="{363C89B3-44A8-4184-BB36-C2C6A85625A4}" destId="{1BCB0B7D-6FE0-4AB7-8C39-22DD14B10458}" srcOrd="2" destOrd="0" parTransId="{82E526AE-8921-473D-9EC7-02CDFAF55941}" sibTransId="{23DEA139-89F6-49A5-A7C1-88B27AD9CEC6}"/>
    <dgm:cxn modelId="{2B37E085-B963-4E41-9C15-5337EFC4DC54}" srcId="{1BCB0B7D-6FE0-4AB7-8C39-22DD14B10458}" destId="{32AE2294-F5F0-48E7-8DD2-032802CB0B8C}" srcOrd="3" destOrd="0" parTransId="{BB796576-3BCD-48CC-992C-C7596ED9832A}" sibTransId="{A11C4DDF-9ED3-4EBE-A57B-D6A22AE78430}"/>
    <dgm:cxn modelId="{38CC2679-444D-439A-B01A-C99A5D4E909C}" type="presParOf" srcId="{47C2F728-B1AC-4902-99D6-706C6F9F8DD9}" destId="{1C3FA5D8-8DFB-49A5-B8B7-07823C7C2ADC}" srcOrd="0" destOrd="0" presId="urn:microsoft.com/office/officeart/2005/8/layout/vList6"/>
    <dgm:cxn modelId="{6A23563D-18FF-4097-9817-9CDAC06414CC}" type="presParOf" srcId="{1C3FA5D8-8DFB-49A5-B8B7-07823C7C2ADC}" destId="{428F30A2-B26D-4015-A5B8-5A05E9F7C45A}" srcOrd="0" destOrd="0" presId="urn:microsoft.com/office/officeart/2005/8/layout/vList6"/>
    <dgm:cxn modelId="{E8037BFD-B1FB-4BAA-B140-4272FF136647}" type="presParOf" srcId="{1C3FA5D8-8DFB-49A5-B8B7-07823C7C2ADC}" destId="{ED9D7E54-6217-46AA-9001-0E2634D07A44}" srcOrd="1" destOrd="0" presId="urn:microsoft.com/office/officeart/2005/8/layout/vList6"/>
    <dgm:cxn modelId="{38E4CA9A-2931-47A0-A3A8-C6A8D991B2B8}" type="presParOf" srcId="{47C2F728-B1AC-4902-99D6-706C6F9F8DD9}" destId="{75BF2BA6-031B-425B-BC33-39954793710B}" srcOrd="1" destOrd="0" presId="urn:microsoft.com/office/officeart/2005/8/layout/vList6"/>
    <dgm:cxn modelId="{363B5581-7A6A-40FA-8B6A-A6E2B406C709}" type="presParOf" srcId="{47C2F728-B1AC-4902-99D6-706C6F9F8DD9}" destId="{A05BE247-ABBE-4336-8BFC-FDDF305F35B6}" srcOrd="2" destOrd="0" presId="urn:microsoft.com/office/officeart/2005/8/layout/vList6"/>
    <dgm:cxn modelId="{E5A4674C-F661-4E9D-91FE-8FF31A47A2FF}" type="presParOf" srcId="{A05BE247-ABBE-4336-8BFC-FDDF305F35B6}" destId="{5D1324F2-B8D8-4DEB-BFCE-8D6A894BD580}" srcOrd="0" destOrd="0" presId="urn:microsoft.com/office/officeart/2005/8/layout/vList6"/>
    <dgm:cxn modelId="{61F6EDE6-EEFF-499B-A110-B69A1340C52D}" type="presParOf" srcId="{A05BE247-ABBE-4336-8BFC-FDDF305F35B6}" destId="{B04A5C7D-E15E-4E78-AFB6-0B532319CEDB}" srcOrd="1" destOrd="0" presId="urn:microsoft.com/office/officeart/2005/8/layout/vList6"/>
    <dgm:cxn modelId="{AA7CC8EB-BD15-49D0-B26D-C8E37A1F67BA}" type="presParOf" srcId="{47C2F728-B1AC-4902-99D6-706C6F9F8DD9}" destId="{DF33EF09-9622-4E7B-BC31-19D073526524}" srcOrd="3" destOrd="0" presId="urn:microsoft.com/office/officeart/2005/8/layout/vList6"/>
    <dgm:cxn modelId="{EEB34A57-9AAA-4DE5-9F72-B155D8C89BCE}" type="presParOf" srcId="{47C2F728-B1AC-4902-99D6-706C6F9F8DD9}" destId="{06DDF5A2-9E81-4F5E-97C3-6E75E0953981}" srcOrd="4" destOrd="0" presId="urn:microsoft.com/office/officeart/2005/8/layout/vList6"/>
    <dgm:cxn modelId="{80319E5F-1E53-44B7-903F-83B4FD0B8FF9}" type="presParOf" srcId="{06DDF5A2-9E81-4F5E-97C3-6E75E0953981}" destId="{62D43C08-42A7-4E8D-916C-35AF0FB14B5B}" srcOrd="0" destOrd="0" presId="urn:microsoft.com/office/officeart/2005/8/layout/vList6"/>
    <dgm:cxn modelId="{53CA86F2-627E-4D1B-B97B-1023CC7CC386}" type="presParOf" srcId="{06DDF5A2-9E81-4F5E-97C3-6E75E0953981}" destId="{8CBC5CBD-0A21-4879-8B4C-6E4FB931D20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4FB458-E41E-42D2-A747-035DF68FE470}" type="doc">
      <dgm:prSet loTypeId="urn:microsoft.com/office/officeart/2005/8/layout/hProcess9" loCatId="process" qsTypeId="urn:microsoft.com/office/officeart/2005/8/quickstyle/simple5" qsCatId="simple" csTypeId="urn:microsoft.com/office/officeart/2005/8/colors/colorful5" csCatId="colorful" phldr="1"/>
      <dgm:spPr/>
    </dgm:pt>
    <dgm:pt modelId="{D30978A1-D7E9-4BC5-B826-B732AC38E64C}">
      <dgm:prSet phldrT="[Tekst]"/>
      <dgm:spPr/>
      <dgm:t>
        <a:bodyPr/>
        <a:lstStyle/>
        <a:p>
          <a:r>
            <a:rPr lang="pl-PL" dirty="0" smtClean="0"/>
            <a:t>Diagnoza barier</a:t>
          </a:r>
          <a:endParaRPr lang="pl-PL" dirty="0"/>
        </a:p>
      </dgm:t>
    </dgm:pt>
    <dgm:pt modelId="{ECF46213-E898-4B7B-BF3D-E8404C0E5BE0}" type="parTrans" cxnId="{240856A4-E560-41B5-A479-2B28C5FFABA5}">
      <dgm:prSet/>
      <dgm:spPr/>
      <dgm:t>
        <a:bodyPr/>
        <a:lstStyle/>
        <a:p>
          <a:endParaRPr lang="pl-PL"/>
        </a:p>
      </dgm:t>
    </dgm:pt>
    <dgm:pt modelId="{71641D03-0470-422F-8212-E1BB5AE0D0A0}" type="sibTrans" cxnId="{240856A4-E560-41B5-A479-2B28C5FFABA5}">
      <dgm:prSet/>
      <dgm:spPr/>
      <dgm:t>
        <a:bodyPr/>
        <a:lstStyle/>
        <a:p>
          <a:endParaRPr lang="pl-PL"/>
        </a:p>
      </dgm:t>
    </dgm:pt>
    <dgm:pt modelId="{2F9EABCA-93FD-484F-A52B-E0253F5CE69D}">
      <dgm:prSet phldrT="[Tekst]"/>
      <dgm:spPr/>
      <dgm:t>
        <a:bodyPr/>
        <a:lstStyle/>
        <a:p>
          <a:r>
            <a:rPr lang="pl-PL" dirty="0" smtClean="0"/>
            <a:t>Harmonogram i cele</a:t>
          </a:r>
          <a:endParaRPr lang="pl-PL" dirty="0"/>
        </a:p>
      </dgm:t>
    </dgm:pt>
    <dgm:pt modelId="{ED893044-E947-4F1D-9393-DC6E5B4FE4A4}" type="parTrans" cxnId="{C5CBF247-8641-4E0E-A0DB-080A0194AB5F}">
      <dgm:prSet/>
      <dgm:spPr/>
      <dgm:t>
        <a:bodyPr/>
        <a:lstStyle/>
        <a:p>
          <a:endParaRPr lang="pl-PL"/>
        </a:p>
      </dgm:t>
    </dgm:pt>
    <dgm:pt modelId="{B95B2A5C-5BB6-41C5-B8CB-6E778590D4FF}" type="sibTrans" cxnId="{C5CBF247-8641-4E0E-A0DB-080A0194AB5F}">
      <dgm:prSet/>
      <dgm:spPr/>
      <dgm:t>
        <a:bodyPr/>
        <a:lstStyle/>
        <a:p>
          <a:endParaRPr lang="pl-PL"/>
        </a:p>
      </dgm:t>
    </dgm:pt>
    <dgm:pt modelId="{752480EB-F417-481A-850D-7CA3C82BF2B0}">
      <dgm:prSet phldrT="[Tekst]"/>
      <dgm:spPr/>
      <dgm:t>
        <a:bodyPr/>
        <a:lstStyle/>
        <a:p>
          <a:r>
            <a:rPr lang="pl-PL" dirty="0" smtClean="0"/>
            <a:t>Interesariusze innowacji</a:t>
          </a:r>
          <a:endParaRPr lang="pl-PL" dirty="0"/>
        </a:p>
      </dgm:t>
    </dgm:pt>
    <dgm:pt modelId="{2BF0EC67-8509-4A84-BD34-B78402B2578D}" type="parTrans" cxnId="{E87B4788-71A1-4889-97B1-9F319D0B359C}">
      <dgm:prSet/>
      <dgm:spPr/>
      <dgm:t>
        <a:bodyPr/>
        <a:lstStyle/>
        <a:p>
          <a:endParaRPr lang="pl-PL"/>
        </a:p>
      </dgm:t>
    </dgm:pt>
    <dgm:pt modelId="{30D52A7F-A6EE-4DBD-98EE-73CB2545FD19}" type="sibTrans" cxnId="{E87B4788-71A1-4889-97B1-9F319D0B359C}">
      <dgm:prSet/>
      <dgm:spPr/>
      <dgm:t>
        <a:bodyPr/>
        <a:lstStyle/>
        <a:p>
          <a:endParaRPr lang="pl-PL"/>
        </a:p>
      </dgm:t>
    </dgm:pt>
    <dgm:pt modelId="{C703E057-4E02-46F8-BA82-7317994686D9}" type="pres">
      <dgm:prSet presAssocID="{CB4FB458-E41E-42D2-A747-035DF68FE470}" presName="CompostProcess" presStyleCnt="0">
        <dgm:presLayoutVars>
          <dgm:dir/>
          <dgm:resizeHandles val="exact"/>
        </dgm:presLayoutVars>
      </dgm:prSet>
      <dgm:spPr/>
    </dgm:pt>
    <dgm:pt modelId="{766043BF-EA31-4D4D-AC04-3A0A3C5C4DD6}" type="pres">
      <dgm:prSet presAssocID="{CB4FB458-E41E-42D2-A747-035DF68FE470}" presName="arrow" presStyleLbl="bgShp" presStyleIdx="0" presStyleCnt="1"/>
      <dgm:spPr/>
    </dgm:pt>
    <dgm:pt modelId="{FD6FB2C1-F7D8-4E22-809F-D9D8D46B3CFE}" type="pres">
      <dgm:prSet presAssocID="{CB4FB458-E41E-42D2-A747-035DF68FE470}" presName="linearProcess" presStyleCnt="0"/>
      <dgm:spPr/>
    </dgm:pt>
    <dgm:pt modelId="{7C30945F-2A2F-40FF-9E06-03C513B54B10}" type="pres">
      <dgm:prSet presAssocID="{D30978A1-D7E9-4BC5-B826-B732AC38E64C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940934B-5BB0-4839-A1DC-09F1AEF5438F}" type="pres">
      <dgm:prSet presAssocID="{71641D03-0470-422F-8212-E1BB5AE0D0A0}" presName="sibTrans" presStyleCnt="0"/>
      <dgm:spPr/>
    </dgm:pt>
    <dgm:pt modelId="{206A056F-DFA0-445F-AE65-F40A6D47C656}" type="pres">
      <dgm:prSet presAssocID="{752480EB-F417-481A-850D-7CA3C82BF2B0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0D17C28-4981-403E-9C4D-549657AACF65}" type="pres">
      <dgm:prSet presAssocID="{30D52A7F-A6EE-4DBD-98EE-73CB2545FD19}" presName="sibTrans" presStyleCnt="0"/>
      <dgm:spPr/>
    </dgm:pt>
    <dgm:pt modelId="{4FFFC631-F76C-4D7F-8B90-0C4A43723637}" type="pres">
      <dgm:prSet presAssocID="{2F9EABCA-93FD-484F-A52B-E0253F5CE69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87B4788-71A1-4889-97B1-9F319D0B359C}" srcId="{CB4FB458-E41E-42D2-A747-035DF68FE470}" destId="{752480EB-F417-481A-850D-7CA3C82BF2B0}" srcOrd="1" destOrd="0" parTransId="{2BF0EC67-8509-4A84-BD34-B78402B2578D}" sibTransId="{30D52A7F-A6EE-4DBD-98EE-73CB2545FD19}"/>
    <dgm:cxn modelId="{240856A4-E560-41B5-A479-2B28C5FFABA5}" srcId="{CB4FB458-E41E-42D2-A747-035DF68FE470}" destId="{D30978A1-D7E9-4BC5-B826-B732AC38E64C}" srcOrd="0" destOrd="0" parTransId="{ECF46213-E898-4B7B-BF3D-E8404C0E5BE0}" sibTransId="{71641D03-0470-422F-8212-E1BB5AE0D0A0}"/>
    <dgm:cxn modelId="{51872619-BB60-417C-9D25-03333E4FB65D}" type="presOf" srcId="{CB4FB458-E41E-42D2-A747-035DF68FE470}" destId="{C703E057-4E02-46F8-BA82-7317994686D9}" srcOrd="0" destOrd="0" presId="urn:microsoft.com/office/officeart/2005/8/layout/hProcess9"/>
    <dgm:cxn modelId="{BD22FF19-086B-4F7D-ADD4-182EF4D03385}" type="presOf" srcId="{D30978A1-D7E9-4BC5-B826-B732AC38E64C}" destId="{7C30945F-2A2F-40FF-9E06-03C513B54B10}" srcOrd="0" destOrd="0" presId="urn:microsoft.com/office/officeart/2005/8/layout/hProcess9"/>
    <dgm:cxn modelId="{31B02921-EDCB-4CCF-BF38-54ABE18B61C9}" type="presOf" srcId="{752480EB-F417-481A-850D-7CA3C82BF2B0}" destId="{206A056F-DFA0-445F-AE65-F40A6D47C656}" srcOrd="0" destOrd="0" presId="urn:microsoft.com/office/officeart/2005/8/layout/hProcess9"/>
    <dgm:cxn modelId="{C5CBF247-8641-4E0E-A0DB-080A0194AB5F}" srcId="{CB4FB458-E41E-42D2-A747-035DF68FE470}" destId="{2F9EABCA-93FD-484F-A52B-E0253F5CE69D}" srcOrd="2" destOrd="0" parTransId="{ED893044-E947-4F1D-9393-DC6E5B4FE4A4}" sibTransId="{B95B2A5C-5BB6-41C5-B8CB-6E778590D4FF}"/>
    <dgm:cxn modelId="{32DFB352-D989-4CC5-B025-52B73292C23E}" type="presOf" srcId="{2F9EABCA-93FD-484F-A52B-E0253F5CE69D}" destId="{4FFFC631-F76C-4D7F-8B90-0C4A43723637}" srcOrd="0" destOrd="0" presId="urn:microsoft.com/office/officeart/2005/8/layout/hProcess9"/>
    <dgm:cxn modelId="{9A65FB93-F5A0-4AEA-AD3B-BA7FDB959986}" type="presParOf" srcId="{C703E057-4E02-46F8-BA82-7317994686D9}" destId="{766043BF-EA31-4D4D-AC04-3A0A3C5C4DD6}" srcOrd="0" destOrd="0" presId="urn:microsoft.com/office/officeart/2005/8/layout/hProcess9"/>
    <dgm:cxn modelId="{106DE173-225D-4069-A45C-20837A7BD429}" type="presParOf" srcId="{C703E057-4E02-46F8-BA82-7317994686D9}" destId="{FD6FB2C1-F7D8-4E22-809F-D9D8D46B3CFE}" srcOrd="1" destOrd="0" presId="urn:microsoft.com/office/officeart/2005/8/layout/hProcess9"/>
    <dgm:cxn modelId="{10CB5615-463C-45E5-AFED-355607BA74E8}" type="presParOf" srcId="{FD6FB2C1-F7D8-4E22-809F-D9D8D46B3CFE}" destId="{7C30945F-2A2F-40FF-9E06-03C513B54B10}" srcOrd="0" destOrd="0" presId="urn:microsoft.com/office/officeart/2005/8/layout/hProcess9"/>
    <dgm:cxn modelId="{F1C98E4A-5A0A-4A08-8C5E-9AFC8EDC236A}" type="presParOf" srcId="{FD6FB2C1-F7D8-4E22-809F-D9D8D46B3CFE}" destId="{4940934B-5BB0-4839-A1DC-09F1AEF5438F}" srcOrd="1" destOrd="0" presId="urn:microsoft.com/office/officeart/2005/8/layout/hProcess9"/>
    <dgm:cxn modelId="{DAEFF5DF-099C-4B27-95DE-BB6433B637AA}" type="presParOf" srcId="{FD6FB2C1-F7D8-4E22-809F-D9D8D46B3CFE}" destId="{206A056F-DFA0-445F-AE65-F40A6D47C656}" srcOrd="2" destOrd="0" presId="urn:microsoft.com/office/officeart/2005/8/layout/hProcess9"/>
    <dgm:cxn modelId="{A6E422BC-D768-44EA-A970-4F541E7751D7}" type="presParOf" srcId="{FD6FB2C1-F7D8-4E22-809F-D9D8D46B3CFE}" destId="{90D17C28-4981-403E-9C4D-549657AACF65}" srcOrd="3" destOrd="0" presId="urn:microsoft.com/office/officeart/2005/8/layout/hProcess9"/>
    <dgm:cxn modelId="{7316ACF5-7C54-4DE3-8EBF-F4A1A0792781}" type="presParOf" srcId="{FD6FB2C1-F7D8-4E22-809F-D9D8D46B3CFE}" destId="{4FFFC631-F76C-4D7F-8B90-0C4A4372363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1CCC81-7CA4-4CF6-9CA3-EF1DCDB1269F}" type="doc">
      <dgm:prSet loTypeId="urn:microsoft.com/office/officeart/2008/layout/LinedList" loCatId="list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lang="pl-PL"/>
        </a:p>
      </dgm:t>
    </dgm:pt>
    <dgm:pt modelId="{F41D0DCD-FC96-41EB-B388-49FFF80B81D7}">
      <dgm:prSet custT="1"/>
      <dgm:spPr/>
      <dgm:t>
        <a:bodyPr anchor="ctr" anchorCtr="0"/>
        <a:lstStyle/>
        <a:p>
          <a:pPr algn="ctr" rtl="0"/>
          <a:r>
            <a:rPr lang="pl-PL" sz="1800" b="1" dirty="0" smtClean="0">
              <a:solidFill>
                <a:srgbClr val="0070C0"/>
              </a:solidFill>
            </a:rPr>
            <a:t>Biała Księga Innowacji stanowi punkt wyjścia dla pakietu ustaw o innowacyjności</a:t>
          </a:r>
          <a:endParaRPr lang="pl-PL" sz="1800" b="1" dirty="0">
            <a:solidFill>
              <a:srgbClr val="0070C0"/>
            </a:solidFill>
          </a:endParaRPr>
        </a:p>
      </dgm:t>
    </dgm:pt>
    <dgm:pt modelId="{7FF8D9DF-B182-4689-9684-1B2C49D65B47}" type="parTrans" cxnId="{A1FBA418-06E4-4BBD-986A-F0CBEEAC7198}">
      <dgm:prSet/>
      <dgm:spPr/>
      <dgm:t>
        <a:bodyPr/>
        <a:lstStyle/>
        <a:p>
          <a:pPr algn="ctr"/>
          <a:endParaRPr lang="pl-PL" sz="1400"/>
        </a:p>
      </dgm:t>
    </dgm:pt>
    <dgm:pt modelId="{2F484538-947A-432D-A1C6-40AB050B0BE2}" type="sibTrans" cxnId="{A1FBA418-06E4-4BBD-986A-F0CBEEAC7198}">
      <dgm:prSet/>
      <dgm:spPr/>
      <dgm:t>
        <a:bodyPr/>
        <a:lstStyle/>
        <a:p>
          <a:pPr algn="ctr"/>
          <a:endParaRPr lang="pl-PL" sz="1400"/>
        </a:p>
      </dgm:t>
    </dgm:pt>
    <dgm:pt modelId="{D654D98F-429D-4057-8038-E5BF2C256F66}">
      <dgm:prSet custT="1"/>
      <dgm:spPr/>
      <dgm:t>
        <a:bodyPr anchor="ctr" anchorCtr="0"/>
        <a:lstStyle/>
        <a:p>
          <a:pPr algn="ctr" rtl="0"/>
          <a:r>
            <a:rPr lang="pl-PL" sz="1600" b="1" dirty="0" smtClean="0">
              <a:solidFill>
                <a:schemeClr val="accent6">
                  <a:lumMod val="50000"/>
                </a:schemeClr>
              </a:solidFill>
            </a:rPr>
            <a:t>Horyzont czasowy: </a:t>
          </a:r>
        </a:p>
        <a:p>
          <a:pPr algn="l" rtl="0"/>
          <a:r>
            <a:rPr lang="pl-PL" sz="1600" b="1" dirty="0" smtClean="0">
              <a:solidFill>
                <a:schemeClr val="accent6">
                  <a:lumMod val="50000"/>
                </a:schemeClr>
              </a:solidFill>
            </a:rPr>
            <a:t>- krótkookresowy – pierwsza ustawa o innowacyjności [2016] </a:t>
          </a:r>
          <a:br>
            <a:rPr lang="pl-PL" sz="1600" b="1" dirty="0" smtClean="0">
              <a:solidFill>
                <a:schemeClr val="accent6">
                  <a:lumMod val="50000"/>
                </a:schemeClr>
              </a:solidFill>
            </a:rPr>
          </a:br>
          <a:r>
            <a:rPr lang="pl-PL" sz="1600" b="1" dirty="0" smtClean="0">
              <a:solidFill>
                <a:schemeClr val="accent6">
                  <a:lumMod val="50000"/>
                </a:schemeClr>
              </a:solidFill>
            </a:rPr>
            <a:t>- średniookresowy – druga ustawa o innowacyjności [2017]</a:t>
          </a:r>
          <a:endParaRPr lang="pl-PL" sz="1600" b="1" dirty="0">
            <a:solidFill>
              <a:schemeClr val="accent6">
                <a:lumMod val="50000"/>
              </a:schemeClr>
            </a:solidFill>
          </a:endParaRPr>
        </a:p>
      </dgm:t>
    </dgm:pt>
    <dgm:pt modelId="{5F30352A-DA45-458C-9EB0-C95FA6786D83}" type="parTrans" cxnId="{953CC580-4959-484E-B513-E06A3DA8A2F9}">
      <dgm:prSet/>
      <dgm:spPr/>
      <dgm:t>
        <a:bodyPr/>
        <a:lstStyle/>
        <a:p>
          <a:pPr algn="ctr"/>
          <a:endParaRPr lang="pl-PL" sz="1400"/>
        </a:p>
      </dgm:t>
    </dgm:pt>
    <dgm:pt modelId="{9193D028-D598-4E07-BFC0-DB3B67BE72A5}" type="sibTrans" cxnId="{953CC580-4959-484E-B513-E06A3DA8A2F9}">
      <dgm:prSet/>
      <dgm:spPr/>
      <dgm:t>
        <a:bodyPr/>
        <a:lstStyle/>
        <a:p>
          <a:pPr algn="ctr"/>
          <a:endParaRPr lang="pl-PL" sz="1400"/>
        </a:p>
      </dgm:t>
    </dgm:pt>
    <dgm:pt modelId="{B787C026-93C1-4AA1-AD85-ED5F30798519}">
      <dgm:prSet custT="1"/>
      <dgm:spPr/>
      <dgm:t>
        <a:bodyPr anchor="ctr" anchorCtr="0"/>
        <a:lstStyle/>
        <a:p>
          <a:pPr algn="ctr" rtl="0"/>
          <a:r>
            <a:rPr lang="pl-PL" sz="1600" b="1" dirty="0" smtClean="0"/>
            <a:t>Prezentowane cele obejmują działania legislacyjne oraz pozalegislacyjne</a:t>
          </a:r>
          <a:endParaRPr lang="pl-PL" sz="1600" b="1" dirty="0"/>
        </a:p>
      </dgm:t>
    </dgm:pt>
    <dgm:pt modelId="{3CA8AAF3-5731-4E93-ACCA-D270123C1168}" type="parTrans" cxnId="{B92BE12B-148D-48A0-9AD8-5F8E7720E5FC}">
      <dgm:prSet/>
      <dgm:spPr/>
      <dgm:t>
        <a:bodyPr/>
        <a:lstStyle/>
        <a:p>
          <a:pPr algn="ctr"/>
          <a:endParaRPr lang="pl-PL" sz="1400"/>
        </a:p>
      </dgm:t>
    </dgm:pt>
    <dgm:pt modelId="{75EB83F8-F719-4EE8-8583-B996EB408375}" type="sibTrans" cxnId="{B92BE12B-148D-48A0-9AD8-5F8E7720E5FC}">
      <dgm:prSet/>
      <dgm:spPr/>
      <dgm:t>
        <a:bodyPr/>
        <a:lstStyle/>
        <a:p>
          <a:pPr algn="ctr"/>
          <a:endParaRPr lang="pl-PL" sz="1400"/>
        </a:p>
      </dgm:t>
    </dgm:pt>
    <dgm:pt modelId="{A563D41E-1157-4B18-87C3-6381D34E3052}" type="pres">
      <dgm:prSet presAssocID="{271CCC81-7CA4-4CF6-9CA3-EF1DCDB1269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7FE67515-2252-4053-A4E6-DC5E0876B5C7}" type="pres">
      <dgm:prSet presAssocID="{F41D0DCD-FC96-41EB-B388-49FFF80B81D7}" presName="thickLine" presStyleLbl="alignNode1" presStyleIdx="0" presStyleCnt="3"/>
      <dgm:spPr/>
    </dgm:pt>
    <dgm:pt modelId="{E3133BBD-85F3-4CED-86F9-0B17403D3AC9}" type="pres">
      <dgm:prSet presAssocID="{F41D0DCD-FC96-41EB-B388-49FFF80B81D7}" presName="horz1" presStyleCnt="0"/>
      <dgm:spPr/>
    </dgm:pt>
    <dgm:pt modelId="{42BFD982-7FF6-49EA-B768-6D3648A31A1F}" type="pres">
      <dgm:prSet presAssocID="{F41D0DCD-FC96-41EB-B388-49FFF80B81D7}" presName="tx1" presStyleLbl="revTx" presStyleIdx="0" presStyleCnt="3"/>
      <dgm:spPr/>
      <dgm:t>
        <a:bodyPr/>
        <a:lstStyle/>
        <a:p>
          <a:endParaRPr lang="pl-PL"/>
        </a:p>
      </dgm:t>
    </dgm:pt>
    <dgm:pt modelId="{ED7E5C26-AAB9-4F6D-A469-506C29A1BE40}" type="pres">
      <dgm:prSet presAssocID="{F41D0DCD-FC96-41EB-B388-49FFF80B81D7}" presName="vert1" presStyleCnt="0"/>
      <dgm:spPr/>
    </dgm:pt>
    <dgm:pt modelId="{7F988C0F-3543-4E65-836B-4C7B525058C6}" type="pres">
      <dgm:prSet presAssocID="{D654D98F-429D-4057-8038-E5BF2C256F66}" presName="thickLine" presStyleLbl="alignNode1" presStyleIdx="1" presStyleCnt="3"/>
      <dgm:spPr/>
    </dgm:pt>
    <dgm:pt modelId="{D724BE8E-320D-409D-BB98-2B8760CA9855}" type="pres">
      <dgm:prSet presAssocID="{D654D98F-429D-4057-8038-E5BF2C256F66}" presName="horz1" presStyleCnt="0"/>
      <dgm:spPr/>
    </dgm:pt>
    <dgm:pt modelId="{6DD368CC-1229-4C48-9EE0-4C9F7C1D870E}" type="pres">
      <dgm:prSet presAssocID="{D654D98F-429D-4057-8038-E5BF2C256F66}" presName="tx1" presStyleLbl="revTx" presStyleIdx="1" presStyleCnt="3"/>
      <dgm:spPr/>
      <dgm:t>
        <a:bodyPr/>
        <a:lstStyle/>
        <a:p>
          <a:endParaRPr lang="pl-PL"/>
        </a:p>
      </dgm:t>
    </dgm:pt>
    <dgm:pt modelId="{51409AE5-087E-4AA0-BC40-04E8A30DC39A}" type="pres">
      <dgm:prSet presAssocID="{D654D98F-429D-4057-8038-E5BF2C256F66}" presName="vert1" presStyleCnt="0"/>
      <dgm:spPr/>
    </dgm:pt>
    <dgm:pt modelId="{6E54975F-CC06-4EEB-B873-AED08A92380D}" type="pres">
      <dgm:prSet presAssocID="{B787C026-93C1-4AA1-AD85-ED5F30798519}" presName="thickLine" presStyleLbl="alignNode1" presStyleIdx="2" presStyleCnt="3"/>
      <dgm:spPr/>
    </dgm:pt>
    <dgm:pt modelId="{CE171CE8-2D37-43AD-8C58-9ACA2C902699}" type="pres">
      <dgm:prSet presAssocID="{B787C026-93C1-4AA1-AD85-ED5F30798519}" presName="horz1" presStyleCnt="0"/>
      <dgm:spPr/>
    </dgm:pt>
    <dgm:pt modelId="{CBF653CD-1781-464B-83DB-3F487C0999C7}" type="pres">
      <dgm:prSet presAssocID="{B787C026-93C1-4AA1-AD85-ED5F30798519}" presName="tx1" presStyleLbl="revTx" presStyleIdx="2" presStyleCnt="3"/>
      <dgm:spPr/>
      <dgm:t>
        <a:bodyPr/>
        <a:lstStyle/>
        <a:p>
          <a:endParaRPr lang="pl-PL"/>
        </a:p>
      </dgm:t>
    </dgm:pt>
    <dgm:pt modelId="{6503D834-5245-4C92-9D7B-7080527CE6CE}" type="pres">
      <dgm:prSet presAssocID="{B787C026-93C1-4AA1-AD85-ED5F30798519}" presName="vert1" presStyleCnt="0"/>
      <dgm:spPr/>
    </dgm:pt>
  </dgm:ptLst>
  <dgm:cxnLst>
    <dgm:cxn modelId="{B92BE12B-148D-48A0-9AD8-5F8E7720E5FC}" srcId="{271CCC81-7CA4-4CF6-9CA3-EF1DCDB1269F}" destId="{B787C026-93C1-4AA1-AD85-ED5F30798519}" srcOrd="2" destOrd="0" parTransId="{3CA8AAF3-5731-4E93-ACCA-D270123C1168}" sibTransId="{75EB83F8-F719-4EE8-8583-B996EB408375}"/>
    <dgm:cxn modelId="{7E0AA3B5-5D2F-4710-A43E-FDC084A6EEEF}" type="presOf" srcId="{F41D0DCD-FC96-41EB-B388-49FFF80B81D7}" destId="{42BFD982-7FF6-49EA-B768-6D3648A31A1F}" srcOrd="0" destOrd="0" presId="urn:microsoft.com/office/officeart/2008/layout/LinedList"/>
    <dgm:cxn modelId="{B83B2114-B72D-4A73-8D3D-9F5A2751C671}" type="presOf" srcId="{D654D98F-429D-4057-8038-E5BF2C256F66}" destId="{6DD368CC-1229-4C48-9EE0-4C9F7C1D870E}" srcOrd="0" destOrd="0" presId="urn:microsoft.com/office/officeart/2008/layout/LinedList"/>
    <dgm:cxn modelId="{A1FBA418-06E4-4BBD-986A-F0CBEEAC7198}" srcId="{271CCC81-7CA4-4CF6-9CA3-EF1DCDB1269F}" destId="{F41D0DCD-FC96-41EB-B388-49FFF80B81D7}" srcOrd="0" destOrd="0" parTransId="{7FF8D9DF-B182-4689-9684-1B2C49D65B47}" sibTransId="{2F484538-947A-432D-A1C6-40AB050B0BE2}"/>
    <dgm:cxn modelId="{953CC580-4959-484E-B513-E06A3DA8A2F9}" srcId="{271CCC81-7CA4-4CF6-9CA3-EF1DCDB1269F}" destId="{D654D98F-429D-4057-8038-E5BF2C256F66}" srcOrd="1" destOrd="0" parTransId="{5F30352A-DA45-458C-9EB0-C95FA6786D83}" sibTransId="{9193D028-D598-4E07-BFC0-DB3B67BE72A5}"/>
    <dgm:cxn modelId="{EA853005-0FBC-4A56-B69B-4ED0926B737E}" type="presOf" srcId="{271CCC81-7CA4-4CF6-9CA3-EF1DCDB1269F}" destId="{A563D41E-1157-4B18-87C3-6381D34E3052}" srcOrd="0" destOrd="0" presId="urn:microsoft.com/office/officeart/2008/layout/LinedList"/>
    <dgm:cxn modelId="{A4568A9D-91CB-4159-8FC3-BD50AD257C0A}" type="presOf" srcId="{B787C026-93C1-4AA1-AD85-ED5F30798519}" destId="{CBF653CD-1781-464B-83DB-3F487C0999C7}" srcOrd="0" destOrd="0" presId="urn:microsoft.com/office/officeart/2008/layout/LinedList"/>
    <dgm:cxn modelId="{01FCE927-16D3-4544-A60F-DE105925E6D4}" type="presParOf" srcId="{A563D41E-1157-4B18-87C3-6381D34E3052}" destId="{7FE67515-2252-4053-A4E6-DC5E0876B5C7}" srcOrd="0" destOrd="0" presId="urn:microsoft.com/office/officeart/2008/layout/LinedList"/>
    <dgm:cxn modelId="{A8D8E31E-413A-48C2-8077-9C9E8F769150}" type="presParOf" srcId="{A563D41E-1157-4B18-87C3-6381D34E3052}" destId="{E3133BBD-85F3-4CED-86F9-0B17403D3AC9}" srcOrd="1" destOrd="0" presId="urn:microsoft.com/office/officeart/2008/layout/LinedList"/>
    <dgm:cxn modelId="{DDD5DC0B-E023-43C4-B048-CEC041588EEA}" type="presParOf" srcId="{E3133BBD-85F3-4CED-86F9-0B17403D3AC9}" destId="{42BFD982-7FF6-49EA-B768-6D3648A31A1F}" srcOrd="0" destOrd="0" presId="urn:microsoft.com/office/officeart/2008/layout/LinedList"/>
    <dgm:cxn modelId="{D2E11B0C-69ED-496E-8961-22494AFDE5EA}" type="presParOf" srcId="{E3133BBD-85F3-4CED-86F9-0B17403D3AC9}" destId="{ED7E5C26-AAB9-4F6D-A469-506C29A1BE40}" srcOrd="1" destOrd="0" presId="urn:microsoft.com/office/officeart/2008/layout/LinedList"/>
    <dgm:cxn modelId="{EC6F5969-4ADC-472B-9E67-F1BED65EB881}" type="presParOf" srcId="{A563D41E-1157-4B18-87C3-6381D34E3052}" destId="{7F988C0F-3543-4E65-836B-4C7B525058C6}" srcOrd="2" destOrd="0" presId="urn:microsoft.com/office/officeart/2008/layout/LinedList"/>
    <dgm:cxn modelId="{E61B94C0-2A45-40FD-A324-37292E08655B}" type="presParOf" srcId="{A563D41E-1157-4B18-87C3-6381D34E3052}" destId="{D724BE8E-320D-409D-BB98-2B8760CA9855}" srcOrd="3" destOrd="0" presId="urn:microsoft.com/office/officeart/2008/layout/LinedList"/>
    <dgm:cxn modelId="{B654F983-90B3-4661-B33F-0C8EDC9CEC34}" type="presParOf" srcId="{D724BE8E-320D-409D-BB98-2B8760CA9855}" destId="{6DD368CC-1229-4C48-9EE0-4C9F7C1D870E}" srcOrd="0" destOrd="0" presId="urn:microsoft.com/office/officeart/2008/layout/LinedList"/>
    <dgm:cxn modelId="{16A3C784-75AC-4A13-8FB7-EF4D8C30105A}" type="presParOf" srcId="{D724BE8E-320D-409D-BB98-2B8760CA9855}" destId="{51409AE5-087E-4AA0-BC40-04E8A30DC39A}" srcOrd="1" destOrd="0" presId="urn:microsoft.com/office/officeart/2008/layout/LinedList"/>
    <dgm:cxn modelId="{5528074D-8BBA-4E7A-B1BA-02C95F4D4182}" type="presParOf" srcId="{A563D41E-1157-4B18-87C3-6381D34E3052}" destId="{6E54975F-CC06-4EEB-B873-AED08A92380D}" srcOrd="4" destOrd="0" presId="urn:microsoft.com/office/officeart/2008/layout/LinedList"/>
    <dgm:cxn modelId="{1200B04C-FB62-4B52-87B1-3FF65C431988}" type="presParOf" srcId="{A563D41E-1157-4B18-87C3-6381D34E3052}" destId="{CE171CE8-2D37-43AD-8C58-9ACA2C902699}" srcOrd="5" destOrd="0" presId="urn:microsoft.com/office/officeart/2008/layout/LinedList"/>
    <dgm:cxn modelId="{A271DA38-B079-4D44-BA6A-C2FF1ED48E05}" type="presParOf" srcId="{CE171CE8-2D37-43AD-8C58-9ACA2C902699}" destId="{CBF653CD-1781-464B-83DB-3F487C0999C7}" srcOrd="0" destOrd="0" presId="urn:microsoft.com/office/officeart/2008/layout/LinedList"/>
    <dgm:cxn modelId="{04381E01-2F6E-425A-B02D-6E953D107E11}" type="presParOf" srcId="{CE171CE8-2D37-43AD-8C58-9ACA2C902699}" destId="{6503D834-5245-4C92-9D7B-7080527CE6C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BFD7B4-C73B-4007-A03E-99162D220FCA}" type="doc">
      <dgm:prSet loTypeId="urn:microsoft.com/office/officeart/2008/layout/IncreasingCircleProcess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AE578B99-3C43-455F-B551-6A36354784A9}">
      <dgm:prSet phldrT="[Tekst]" custT="1"/>
      <dgm:spPr/>
      <dgm:t>
        <a:bodyPr/>
        <a:lstStyle/>
        <a:p>
          <a:r>
            <a:rPr lang="pl-PL" sz="2000" b="1" dirty="0" smtClean="0"/>
            <a:t>Nauka</a:t>
          </a:r>
          <a:endParaRPr lang="pl-PL" sz="2000" b="1" dirty="0"/>
        </a:p>
      </dgm:t>
    </dgm:pt>
    <dgm:pt modelId="{87A72618-DA0D-4098-9006-3E656429539A}" type="parTrans" cxnId="{EB7C9369-BA52-4F0B-AFC8-6B5F6828D3A1}">
      <dgm:prSet/>
      <dgm:spPr/>
      <dgm:t>
        <a:bodyPr/>
        <a:lstStyle/>
        <a:p>
          <a:endParaRPr lang="pl-PL" sz="2800"/>
        </a:p>
      </dgm:t>
    </dgm:pt>
    <dgm:pt modelId="{44627470-1554-43B6-B892-F118F66F1AFE}" type="sibTrans" cxnId="{EB7C9369-BA52-4F0B-AFC8-6B5F6828D3A1}">
      <dgm:prSet/>
      <dgm:spPr/>
      <dgm:t>
        <a:bodyPr/>
        <a:lstStyle/>
        <a:p>
          <a:endParaRPr lang="pl-PL" sz="2800"/>
        </a:p>
      </dgm:t>
    </dgm:pt>
    <dgm:pt modelId="{13DFC1FF-99DF-42AB-A85E-0B5C9071BFDC}">
      <dgm:prSet phldrT="[Tekst]" custT="1"/>
      <dgm:spPr/>
      <dgm:t>
        <a:bodyPr/>
        <a:lstStyle/>
        <a:p>
          <a:r>
            <a:rPr lang="pl-PL" sz="1200" b="1" dirty="0" smtClean="0">
              <a:solidFill>
                <a:srgbClr val="002060"/>
              </a:solidFill>
            </a:rPr>
            <a:t>Konferencja Rektorów Akademickich Szkół Polskich</a:t>
          </a:r>
          <a:endParaRPr lang="pl-PL" sz="1200" b="1" dirty="0">
            <a:solidFill>
              <a:srgbClr val="002060"/>
            </a:solidFill>
          </a:endParaRPr>
        </a:p>
      </dgm:t>
    </dgm:pt>
    <dgm:pt modelId="{5511EA7E-BD92-48E1-9EDF-0757C6D544C9}" type="parTrans" cxnId="{3BBA1C68-A2D2-4EDF-A0EB-6F4F242C44CB}">
      <dgm:prSet/>
      <dgm:spPr/>
      <dgm:t>
        <a:bodyPr/>
        <a:lstStyle/>
        <a:p>
          <a:endParaRPr lang="pl-PL" sz="2800"/>
        </a:p>
      </dgm:t>
    </dgm:pt>
    <dgm:pt modelId="{92BA5A19-7EF9-478C-9B59-BC943908EB9A}" type="sibTrans" cxnId="{3BBA1C68-A2D2-4EDF-A0EB-6F4F242C44CB}">
      <dgm:prSet/>
      <dgm:spPr/>
      <dgm:t>
        <a:bodyPr/>
        <a:lstStyle/>
        <a:p>
          <a:endParaRPr lang="pl-PL" sz="2800"/>
        </a:p>
      </dgm:t>
    </dgm:pt>
    <dgm:pt modelId="{F796E541-AFE1-492E-8069-EC5DC09DE88D}">
      <dgm:prSet phldrT="[Tekst]" custT="1"/>
      <dgm:spPr/>
      <dgm:t>
        <a:bodyPr/>
        <a:lstStyle/>
        <a:p>
          <a:r>
            <a:rPr lang="pl-PL" sz="2000" b="1" dirty="0" smtClean="0"/>
            <a:t>Przedsiębiorcy</a:t>
          </a:r>
          <a:endParaRPr lang="pl-PL" sz="2000" b="1" dirty="0"/>
        </a:p>
      </dgm:t>
    </dgm:pt>
    <dgm:pt modelId="{AE950AD9-0487-4E61-BEBA-8F9153EC250F}" type="parTrans" cxnId="{489AF7C0-F12A-4106-A016-DB12C8DD89B3}">
      <dgm:prSet/>
      <dgm:spPr/>
      <dgm:t>
        <a:bodyPr/>
        <a:lstStyle/>
        <a:p>
          <a:endParaRPr lang="pl-PL" sz="2800"/>
        </a:p>
      </dgm:t>
    </dgm:pt>
    <dgm:pt modelId="{7819645D-C076-4BE5-AA23-048173317CDD}" type="sibTrans" cxnId="{489AF7C0-F12A-4106-A016-DB12C8DD89B3}">
      <dgm:prSet/>
      <dgm:spPr/>
      <dgm:t>
        <a:bodyPr/>
        <a:lstStyle/>
        <a:p>
          <a:endParaRPr lang="pl-PL" sz="2800"/>
        </a:p>
      </dgm:t>
    </dgm:pt>
    <dgm:pt modelId="{74FC3323-A19E-4BBE-941B-FBC1F5F47353}">
      <dgm:prSet phldrT="[Tekst]" custT="1"/>
      <dgm:spPr/>
      <dgm:t>
        <a:bodyPr/>
        <a:lstStyle/>
        <a:p>
          <a:r>
            <a:rPr lang="pl-PL" sz="1200" b="1" dirty="0" smtClean="0">
              <a:solidFill>
                <a:srgbClr val="00B0F0"/>
              </a:solidFill>
            </a:rPr>
            <a:t>Business Centre Club</a:t>
          </a:r>
          <a:endParaRPr lang="pl-PL" sz="1200" b="1" dirty="0">
            <a:solidFill>
              <a:srgbClr val="00B0F0"/>
            </a:solidFill>
          </a:endParaRPr>
        </a:p>
      </dgm:t>
    </dgm:pt>
    <dgm:pt modelId="{4D8A28E3-A807-46A9-B61C-94FFDB20B299}" type="parTrans" cxnId="{EF55EC68-FCEA-41E1-A7D6-AF454631CA0C}">
      <dgm:prSet/>
      <dgm:spPr/>
      <dgm:t>
        <a:bodyPr/>
        <a:lstStyle/>
        <a:p>
          <a:endParaRPr lang="pl-PL" sz="2800"/>
        </a:p>
      </dgm:t>
    </dgm:pt>
    <dgm:pt modelId="{77B2CFD5-F824-4631-88EB-8CFF097BF3CA}" type="sibTrans" cxnId="{EF55EC68-FCEA-41E1-A7D6-AF454631CA0C}">
      <dgm:prSet/>
      <dgm:spPr/>
      <dgm:t>
        <a:bodyPr/>
        <a:lstStyle/>
        <a:p>
          <a:endParaRPr lang="pl-PL" sz="2800"/>
        </a:p>
      </dgm:t>
    </dgm:pt>
    <dgm:pt modelId="{FC96FE33-6917-4C97-9B14-2A72C3E402BF}">
      <dgm:prSet phldrT="[Tekst]" custT="1"/>
      <dgm:spPr/>
      <dgm:t>
        <a:bodyPr/>
        <a:lstStyle/>
        <a:p>
          <a:r>
            <a:rPr lang="pl-PL" sz="2000" b="1" dirty="0" smtClean="0"/>
            <a:t>NGO</a:t>
          </a:r>
          <a:endParaRPr lang="pl-PL" sz="2000" b="1" dirty="0"/>
        </a:p>
      </dgm:t>
    </dgm:pt>
    <dgm:pt modelId="{58B02AA9-0989-4ADE-94C6-81C7A2BFB2C5}" type="parTrans" cxnId="{D89FC6DD-2B92-458C-B061-B34C145C74EC}">
      <dgm:prSet/>
      <dgm:spPr/>
      <dgm:t>
        <a:bodyPr/>
        <a:lstStyle/>
        <a:p>
          <a:endParaRPr lang="pl-PL" sz="2800"/>
        </a:p>
      </dgm:t>
    </dgm:pt>
    <dgm:pt modelId="{98889D29-577F-463C-AE51-13C79D5A203D}" type="sibTrans" cxnId="{D89FC6DD-2B92-458C-B061-B34C145C74EC}">
      <dgm:prSet/>
      <dgm:spPr/>
      <dgm:t>
        <a:bodyPr/>
        <a:lstStyle/>
        <a:p>
          <a:endParaRPr lang="pl-PL" sz="2800"/>
        </a:p>
      </dgm:t>
    </dgm:pt>
    <dgm:pt modelId="{218CC676-13D9-48E1-B9C8-695B13740BDF}">
      <dgm:prSet custT="1"/>
      <dgm:spPr/>
      <dgm:t>
        <a:bodyPr/>
        <a:lstStyle/>
        <a:p>
          <a:r>
            <a:rPr lang="pl-PL" sz="1200" b="1" dirty="0" smtClean="0">
              <a:solidFill>
                <a:srgbClr val="002060"/>
              </a:solidFill>
            </a:rPr>
            <a:t>Polska Akademia Nauk</a:t>
          </a:r>
          <a:endParaRPr lang="pl-PL" sz="1200" b="1" dirty="0">
            <a:solidFill>
              <a:srgbClr val="002060"/>
            </a:solidFill>
          </a:endParaRPr>
        </a:p>
      </dgm:t>
    </dgm:pt>
    <dgm:pt modelId="{E3FC93A5-69F4-4D29-AC71-4E3CF220B3D0}" type="parTrans" cxnId="{8B0A4B5B-47FE-45B0-A477-78FAA1FBC7C8}">
      <dgm:prSet/>
      <dgm:spPr/>
      <dgm:t>
        <a:bodyPr/>
        <a:lstStyle/>
        <a:p>
          <a:endParaRPr lang="pl-PL" sz="2800"/>
        </a:p>
      </dgm:t>
    </dgm:pt>
    <dgm:pt modelId="{A407D32A-ED52-4166-ACB2-63AD879D41F6}" type="sibTrans" cxnId="{8B0A4B5B-47FE-45B0-A477-78FAA1FBC7C8}">
      <dgm:prSet/>
      <dgm:spPr/>
      <dgm:t>
        <a:bodyPr/>
        <a:lstStyle/>
        <a:p>
          <a:endParaRPr lang="pl-PL" sz="2800"/>
        </a:p>
      </dgm:t>
    </dgm:pt>
    <dgm:pt modelId="{D3740EA0-1D01-4068-B96C-F53BBDAFA296}">
      <dgm:prSet custT="1"/>
      <dgm:spPr/>
      <dgm:t>
        <a:bodyPr/>
        <a:lstStyle/>
        <a:p>
          <a:r>
            <a:rPr lang="pl-PL" sz="1200" b="1" dirty="0" smtClean="0">
              <a:solidFill>
                <a:srgbClr val="002060"/>
              </a:solidFill>
            </a:rPr>
            <a:t>Rada Główna Instytutów Badawczych</a:t>
          </a:r>
          <a:endParaRPr lang="pl-PL" sz="1200" b="1" dirty="0">
            <a:solidFill>
              <a:srgbClr val="002060"/>
            </a:solidFill>
          </a:endParaRPr>
        </a:p>
      </dgm:t>
    </dgm:pt>
    <dgm:pt modelId="{4C40A3CB-0E0F-4BA0-AB7F-83CE526459EC}" type="parTrans" cxnId="{AB358A02-A262-4CA2-B7C4-99730087A93B}">
      <dgm:prSet/>
      <dgm:spPr/>
      <dgm:t>
        <a:bodyPr/>
        <a:lstStyle/>
        <a:p>
          <a:endParaRPr lang="pl-PL" sz="2800"/>
        </a:p>
      </dgm:t>
    </dgm:pt>
    <dgm:pt modelId="{57D4BF4A-600D-422F-A730-B24BF4635773}" type="sibTrans" cxnId="{AB358A02-A262-4CA2-B7C4-99730087A93B}">
      <dgm:prSet/>
      <dgm:spPr/>
      <dgm:t>
        <a:bodyPr/>
        <a:lstStyle/>
        <a:p>
          <a:endParaRPr lang="pl-PL" sz="2800"/>
        </a:p>
      </dgm:t>
    </dgm:pt>
    <dgm:pt modelId="{C78F37FD-DFF7-4036-80B0-F4DADD77EFC4}">
      <dgm:prSet custT="1"/>
      <dgm:spPr/>
      <dgm:t>
        <a:bodyPr/>
        <a:lstStyle/>
        <a:p>
          <a:r>
            <a:rPr lang="pl-PL" sz="1200" b="1" dirty="0" smtClean="0">
              <a:solidFill>
                <a:srgbClr val="00B0F0"/>
              </a:solidFill>
            </a:rPr>
            <a:t>Konfederacja Lewiatan </a:t>
          </a:r>
          <a:endParaRPr lang="pl-PL" sz="1200" b="1" dirty="0">
            <a:solidFill>
              <a:srgbClr val="00B0F0"/>
            </a:solidFill>
          </a:endParaRPr>
        </a:p>
      </dgm:t>
    </dgm:pt>
    <dgm:pt modelId="{1A68F07A-1315-4BCF-99E0-7DA39E98D6DE}" type="parTrans" cxnId="{27610A30-39DD-4BBF-ADF1-F9E76669EBB6}">
      <dgm:prSet/>
      <dgm:spPr/>
      <dgm:t>
        <a:bodyPr/>
        <a:lstStyle/>
        <a:p>
          <a:endParaRPr lang="pl-PL" sz="2800"/>
        </a:p>
      </dgm:t>
    </dgm:pt>
    <dgm:pt modelId="{8AE21FD9-FD85-4986-BCFC-704652E71031}" type="sibTrans" cxnId="{27610A30-39DD-4BBF-ADF1-F9E76669EBB6}">
      <dgm:prSet/>
      <dgm:spPr/>
      <dgm:t>
        <a:bodyPr/>
        <a:lstStyle/>
        <a:p>
          <a:endParaRPr lang="pl-PL" sz="2800"/>
        </a:p>
      </dgm:t>
    </dgm:pt>
    <dgm:pt modelId="{F452B02F-9067-4055-A040-8FE6B14F2738}">
      <dgm:prSet custT="1"/>
      <dgm:spPr/>
      <dgm:t>
        <a:bodyPr/>
        <a:lstStyle/>
        <a:p>
          <a:r>
            <a:rPr lang="pl-PL" sz="1200" b="1" dirty="0" smtClean="0">
              <a:solidFill>
                <a:srgbClr val="00B0F0"/>
              </a:solidFill>
            </a:rPr>
            <a:t>Krajowa Izba Gospodarcza</a:t>
          </a:r>
        </a:p>
        <a:p>
          <a:r>
            <a:rPr lang="pl-PL" sz="1200" b="1" dirty="0" smtClean="0">
              <a:solidFill>
                <a:srgbClr val="00B0F0"/>
              </a:solidFill>
            </a:rPr>
            <a:t>Pracodawcy Rzeczypospolitej  Polskiej</a:t>
          </a:r>
          <a:endParaRPr lang="pl-PL" sz="1200" b="1" dirty="0">
            <a:solidFill>
              <a:srgbClr val="00B0F0"/>
            </a:solidFill>
          </a:endParaRPr>
        </a:p>
      </dgm:t>
    </dgm:pt>
    <dgm:pt modelId="{32BFE02E-D036-4E1B-B645-6F1930AA3DDE}" type="parTrans" cxnId="{22752A44-EE63-4AB2-B95F-497FD897319A}">
      <dgm:prSet/>
      <dgm:spPr/>
      <dgm:t>
        <a:bodyPr/>
        <a:lstStyle/>
        <a:p>
          <a:endParaRPr lang="pl-PL" sz="2800"/>
        </a:p>
      </dgm:t>
    </dgm:pt>
    <dgm:pt modelId="{0D0B0797-BC43-4225-BB74-C29CD5007476}" type="sibTrans" cxnId="{22752A44-EE63-4AB2-B95F-497FD897319A}">
      <dgm:prSet/>
      <dgm:spPr/>
      <dgm:t>
        <a:bodyPr/>
        <a:lstStyle/>
        <a:p>
          <a:endParaRPr lang="pl-PL" sz="2800"/>
        </a:p>
      </dgm:t>
    </dgm:pt>
    <dgm:pt modelId="{DE2AB100-C750-4235-907E-9AF8AD72A3E0}">
      <dgm:prSet custT="1"/>
      <dgm:spPr/>
      <dgm:t>
        <a:bodyPr/>
        <a:lstStyle/>
        <a:p>
          <a:r>
            <a:rPr lang="pl-PL" sz="1200" b="1" dirty="0" smtClean="0">
              <a:solidFill>
                <a:srgbClr val="00B0F0"/>
              </a:solidFill>
            </a:rPr>
            <a:t>Związek Pracodawców Polskich</a:t>
          </a:r>
        </a:p>
        <a:p>
          <a:r>
            <a:rPr lang="pl-PL" sz="1200" b="1" dirty="0" smtClean="0">
              <a:solidFill>
                <a:srgbClr val="00B0F0"/>
              </a:solidFill>
            </a:rPr>
            <a:t>Związek Przedsiębiorców </a:t>
          </a:r>
          <a:br>
            <a:rPr lang="pl-PL" sz="1200" b="1" dirty="0" smtClean="0">
              <a:solidFill>
                <a:srgbClr val="00B0F0"/>
              </a:solidFill>
            </a:rPr>
          </a:br>
          <a:r>
            <a:rPr lang="pl-PL" sz="1200" b="1" dirty="0" smtClean="0">
              <a:solidFill>
                <a:srgbClr val="00B0F0"/>
              </a:solidFill>
            </a:rPr>
            <a:t>i Pracodawców</a:t>
          </a:r>
          <a:endParaRPr lang="pl-PL" sz="1200" b="1" dirty="0">
            <a:solidFill>
              <a:srgbClr val="00B0F0"/>
            </a:solidFill>
          </a:endParaRPr>
        </a:p>
      </dgm:t>
    </dgm:pt>
    <dgm:pt modelId="{23103D6D-41EA-4041-A1BE-131B1E8383B4}" type="parTrans" cxnId="{F37604EE-F35C-4487-A870-2CF18EFF209F}">
      <dgm:prSet/>
      <dgm:spPr/>
      <dgm:t>
        <a:bodyPr/>
        <a:lstStyle/>
        <a:p>
          <a:endParaRPr lang="pl-PL" sz="2800"/>
        </a:p>
      </dgm:t>
    </dgm:pt>
    <dgm:pt modelId="{6226285F-263F-49F1-BD24-B6974810246A}" type="sibTrans" cxnId="{F37604EE-F35C-4487-A870-2CF18EFF209F}">
      <dgm:prSet/>
      <dgm:spPr/>
      <dgm:t>
        <a:bodyPr/>
        <a:lstStyle/>
        <a:p>
          <a:endParaRPr lang="pl-PL" sz="2800"/>
        </a:p>
      </dgm:t>
    </dgm:pt>
    <dgm:pt modelId="{A010B02B-1E79-490E-A275-B047D28B696F}">
      <dgm:prSet custT="1"/>
      <dgm:spPr/>
      <dgm:t>
        <a:bodyPr/>
        <a:lstStyle/>
        <a:p>
          <a:r>
            <a:rPr lang="pl-PL" sz="1200" b="1" dirty="0" smtClean="0">
              <a:solidFill>
                <a:schemeClr val="accent6">
                  <a:lumMod val="50000"/>
                </a:schemeClr>
              </a:solidFill>
            </a:rPr>
            <a:t>CASE Centrum Analiz Społeczno-Ekonomicznych</a:t>
          </a:r>
          <a:endParaRPr lang="pl-PL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A3C257BA-4F39-48DE-AF41-0CC951EB899F}" type="parTrans" cxnId="{89580606-092F-48AC-B5D1-9A438A1D1612}">
      <dgm:prSet/>
      <dgm:spPr/>
      <dgm:t>
        <a:bodyPr/>
        <a:lstStyle/>
        <a:p>
          <a:endParaRPr lang="pl-PL" sz="2800"/>
        </a:p>
      </dgm:t>
    </dgm:pt>
    <dgm:pt modelId="{2F4998F9-F5C4-4496-ACA4-732FEE0BEE05}" type="sibTrans" cxnId="{89580606-092F-48AC-B5D1-9A438A1D1612}">
      <dgm:prSet/>
      <dgm:spPr/>
      <dgm:t>
        <a:bodyPr/>
        <a:lstStyle/>
        <a:p>
          <a:endParaRPr lang="pl-PL" sz="2800"/>
        </a:p>
      </dgm:t>
    </dgm:pt>
    <dgm:pt modelId="{51AFF717-1694-4B3A-89E0-A793B7340069}">
      <dgm:prSet custT="1"/>
      <dgm:spPr/>
      <dgm:t>
        <a:bodyPr/>
        <a:lstStyle/>
        <a:p>
          <a:r>
            <a:rPr lang="pl-PL" sz="1200" b="1" dirty="0" smtClean="0">
              <a:solidFill>
                <a:schemeClr val="accent6">
                  <a:lumMod val="50000"/>
                </a:schemeClr>
              </a:solidFill>
            </a:rPr>
            <a:t>Centrum Analiz Klubu Jagiellońskiego</a:t>
          </a:r>
          <a:endParaRPr lang="pl-PL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9B570AEE-6423-4B6A-B42A-5F00C34202D5}" type="parTrans" cxnId="{1C027DF3-FA5B-4549-8D05-61FCB4D8B784}">
      <dgm:prSet/>
      <dgm:spPr/>
      <dgm:t>
        <a:bodyPr/>
        <a:lstStyle/>
        <a:p>
          <a:endParaRPr lang="pl-PL" sz="2800"/>
        </a:p>
      </dgm:t>
    </dgm:pt>
    <dgm:pt modelId="{D6C07161-9383-4EC6-8C79-C032FC54238D}" type="sibTrans" cxnId="{1C027DF3-FA5B-4549-8D05-61FCB4D8B784}">
      <dgm:prSet/>
      <dgm:spPr/>
      <dgm:t>
        <a:bodyPr/>
        <a:lstStyle/>
        <a:p>
          <a:endParaRPr lang="pl-PL" sz="2800"/>
        </a:p>
      </dgm:t>
    </dgm:pt>
    <dgm:pt modelId="{1202FA71-840D-4E29-844E-508915B8C764}">
      <dgm:prSet custT="1"/>
      <dgm:spPr/>
      <dgm:t>
        <a:bodyPr/>
        <a:lstStyle/>
        <a:p>
          <a:r>
            <a:rPr lang="pl-PL" sz="1200" b="1" dirty="0" smtClean="0">
              <a:solidFill>
                <a:schemeClr val="accent6">
                  <a:lumMod val="50000"/>
                </a:schemeClr>
              </a:solidFill>
            </a:rPr>
            <a:t>Centrum im. Adama Smitha</a:t>
          </a:r>
          <a:endParaRPr lang="pl-PL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85A96D0A-EB2E-4262-AD22-4A0794CE675E}" type="parTrans" cxnId="{519346CE-9C2A-4C40-AC17-868013EF2ABC}">
      <dgm:prSet/>
      <dgm:spPr/>
      <dgm:t>
        <a:bodyPr/>
        <a:lstStyle/>
        <a:p>
          <a:endParaRPr lang="pl-PL" sz="2800"/>
        </a:p>
      </dgm:t>
    </dgm:pt>
    <dgm:pt modelId="{32CC1FFD-13BA-425B-B629-70658415CC46}" type="sibTrans" cxnId="{519346CE-9C2A-4C40-AC17-868013EF2ABC}">
      <dgm:prSet/>
      <dgm:spPr/>
      <dgm:t>
        <a:bodyPr/>
        <a:lstStyle/>
        <a:p>
          <a:endParaRPr lang="pl-PL" sz="2800"/>
        </a:p>
      </dgm:t>
    </dgm:pt>
    <dgm:pt modelId="{A4B14061-C36F-47DF-940D-780EF3A07F9F}">
      <dgm:prSet custT="1"/>
      <dgm:spPr/>
      <dgm:t>
        <a:bodyPr/>
        <a:lstStyle/>
        <a:p>
          <a:r>
            <a:rPr lang="pl-PL" sz="1200" b="1" dirty="0" smtClean="0">
              <a:solidFill>
                <a:schemeClr val="accent6">
                  <a:lumMod val="50000"/>
                </a:schemeClr>
              </a:solidFill>
            </a:rPr>
            <a:t>Instytut Badań nad Gospodarką Rynkową</a:t>
          </a:r>
          <a:endParaRPr lang="pl-PL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5E896C2E-4DA1-46BC-814E-DD931A6E95DC}" type="parTrans" cxnId="{921A3913-842A-43BF-A5DB-C75650A3E6D6}">
      <dgm:prSet/>
      <dgm:spPr/>
      <dgm:t>
        <a:bodyPr/>
        <a:lstStyle/>
        <a:p>
          <a:endParaRPr lang="pl-PL" sz="2800"/>
        </a:p>
      </dgm:t>
    </dgm:pt>
    <dgm:pt modelId="{C4BCE85A-851C-4896-B76D-D30131B9031C}" type="sibTrans" cxnId="{921A3913-842A-43BF-A5DB-C75650A3E6D6}">
      <dgm:prSet/>
      <dgm:spPr/>
      <dgm:t>
        <a:bodyPr/>
        <a:lstStyle/>
        <a:p>
          <a:endParaRPr lang="pl-PL" sz="2800"/>
        </a:p>
      </dgm:t>
    </dgm:pt>
    <dgm:pt modelId="{90969BFF-6FAC-48A0-A4D1-94AE5C4AB247}">
      <dgm:prSet custT="1"/>
      <dgm:spPr/>
      <dgm:t>
        <a:bodyPr/>
        <a:lstStyle/>
        <a:p>
          <a:r>
            <a:rPr lang="pl-PL" sz="1200" b="1" dirty="0" smtClean="0">
              <a:solidFill>
                <a:schemeClr val="accent6">
                  <a:lumMod val="50000"/>
                </a:schemeClr>
              </a:solidFill>
            </a:rPr>
            <a:t>Instytut Sobieskiego</a:t>
          </a:r>
          <a:endParaRPr lang="pl-PL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9877A9FD-92CC-4875-8920-688338390D83}" type="parTrans" cxnId="{061324EA-FB85-4196-8546-8FD8827700BD}">
      <dgm:prSet/>
      <dgm:spPr/>
      <dgm:t>
        <a:bodyPr/>
        <a:lstStyle/>
        <a:p>
          <a:endParaRPr lang="pl-PL" sz="2800"/>
        </a:p>
      </dgm:t>
    </dgm:pt>
    <dgm:pt modelId="{B196A557-0E81-4F04-B8C9-E778DB21CACA}" type="sibTrans" cxnId="{061324EA-FB85-4196-8546-8FD8827700BD}">
      <dgm:prSet/>
      <dgm:spPr/>
      <dgm:t>
        <a:bodyPr/>
        <a:lstStyle/>
        <a:p>
          <a:endParaRPr lang="pl-PL" sz="2800"/>
        </a:p>
      </dgm:t>
    </dgm:pt>
    <dgm:pt modelId="{E77D7082-9269-4495-82F5-647529763C07}">
      <dgm:prSet custT="1"/>
      <dgm:spPr/>
      <dgm:t>
        <a:bodyPr/>
        <a:lstStyle/>
        <a:p>
          <a:r>
            <a:rPr lang="pl-PL" sz="1200" b="1" dirty="0" smtClean="0">
              <a:solidFill>
                <a:schemeClr val="accent6">
                  <a:lumMod val="50000"/>
                </a:schemeClr>
              </a:solidFill>
            </a:rPr>
            <a:t>Polskie Towarzystwo Ekonomiczne</a:t>
          </a:r>
          <a:endParaRPr lang="pl-PL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8763C34E-990C-4317-A3A8-99E44ED87D83}" type="parTrans" cxnId="{58FF0503-99B9-4D92-979E-A3DA84072D01}">
      <dgm:prSet/>
      <dgm:spPr/>
      <dgm:t>
        <a:bodyPr/>
        <a:lstStyle/>
        <a:p>
          <a:endParaRPr lang="pl-PL" sz="2800"/>
        </a:p>
      </dgm:t>
    </dgm:pt>
    <dgm:pt modelId="{D1C97B21-69F4-4B32-A9AC-7DD155CB9303}" type="sibTrans" cxnId="{58FF0503-99B9-4D92-979E-A3DA84072D01}">
      <dgm:prSet/>
      <dgm:spPr/>
      <dgm:t>
        <a:bodyPr/>
        <a:lstStyle/>
        <a:p>
          <a:endParaRPr lang="pl-PL" sz="2800"/>
        </a:p>
      </dgm:t>
    </dgm:pt>
    <dgm:pt modelId="{FC9FC8DA-BC21-4D62-A0F3-B11AA7E18594}">
      <dgm:prSet custT="1"/>
      <dgm:spPr/>
      <dgm:t>
        <a:bodyPr/>
        <a:lstStyle/>
        <a:p>
          <a:r>
            <a:rPr lang="pl-PL" sz="1200" b="1" dirty="0" smtClean="0">
              <a:solidFill>
                <a:schemeClr val="accent6">
                  <a:lumMod val="50000"/>
                </a:schemeClr>
              </a:solidFill>
            </a:rPr>
            <a:t>Stowarzyszenie Polskich Wynalazców </a:t>
          </a:r>
          <a:br>
            <a:rPr lang="pl-PL" sz="1200" b="1" dirty="0" smtClean="0">
              <a:solidFill>
                <a:schemeClr val="accent6">
                  <a:lumMod val="50000"/>
                </a:schemeClr>
              </a:solidFill>
            </a:rPr>
          </a:br>
          <a:r>
            <a:rPr lang="pl-PL" sz="1200" b="1" dirty="0" smtClean="0">
              <a:solidFill>
                <a:schemeClr val="accent6">
                  <a:lumMod val="50000"/>
                </a:schemeClr>
              </a:solidFill>
            </a:rPr>
            <a:t>i Racjonalizatorów</a:t>
          </a:r>
          <a:endParaRPr lang="pl-PL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54082479-8479-409F-9E9D-ECCEA1CA4558}" type="parTrans" cxnId="{8E423505-8164-4C6C-AEA7-E0DD6927EF26}">
      <dgm:prSet/>
      <dgm:spPr/>
      <dgm:t>
        <a:bodyPr/>
        <a:lstStyle/>
        <a:p>
          <a:endParaRPr lang="pl-PL" sz="2800"/>
        </a:p>
      </dgm:t>
    </dgm:pt>
    <dgm:pt modelId="{BEAE0A5A-1D9D-455D-BC24-679603B7625A}" type="sibTrans" cxnId="{8E423505-8164-4C6C-AEA7-E0DD6927EF26}">
      <dgm:prSet/>
      <dgm:spPr/>
      <dgm:t>
        <a:bodyPr/>
        <a:lstStyle/>
        <a:p>
          <a:endParaRPr lang="pl-PL" sz="2800"/>
        </a:p>
      </dgm:t>
    </dgm:pt>
    <dgm:pt modelId="{0CFA93CF-001E-4453-8608-6271CA0647B8}">
      <dgm:prSet custT="1"/>
      <dgm:spPr/>
      <dgm:t>
        <a:bodyPr/>
        <a:lstStyle/>
        <a:p>
          <a:r>
            <a:rPr lang="pl-PL" sz="1200" b="1" dirty="0" smtClean="0">
              <a:solidFill>
                <a:schemeClr val="accent6">
                  <a:lumMod val="50000"/>
                </a:schemeClr>
              </a:solidFill>
            </a:rPr>
            <a:t>WiseEuropa</a:t>
          </a:r>
          <a:endParaRPr lang="pl-PL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1AE03DE2-94E8-4779-9773-A852A8175EAF}" type="parTrans" cxnId="{1BC561B3-D5C1-42A8-9802-52AE449A4684}">
      <dgm:prSet/>
      <dgm:spPr/>
      <dgm:t>
        <a:bodyPr/>
        <a:lstStyle/>
        <a:p>
          <a:endParaRPr lang="pl-PL" sz="2800"/>
        </a:p>
      </dgm:t>
    </dgm:pt>
    <dgm:pt modelId="{5E28C5C4-2F29-4243-AB8F-1621304A7767}" type="sibTrans" cxnId="{1BC561B3-D5C1-42A8-9802-52AE449A4684}">
      <dgm:prSet/>
      <dgm:spPr/>
      <dgm:t>
        <a:bodyPr/>
        <a:lstStyle/>
        <a:p>
          <a:endParaRPr lang="pl-PL" sz="2800"/>
        </a:p>
      </dgm:t>
    </dgm:pt>
    <dgm:pt modelId="{7515AE50-F7FC-4F0B-AED6-2D215EFCE818}">
      <dgm:prSet phldrT="[Tekst]" custT="1"/>
      <dgm:spPr/>
      <dgm:t>
        <a:bodyPr/>
        <a:lstStyle/>
        <a:p>
          <a:r>
            <a:rPr lang="pl-PL" sz="2000" b="1" dirty="0" smtClean="0"/>
            <a:t>Instytucje finansowe</a:t>
          </a:r>
          <a:endParaRPr lang="pl-PL" sz="2000" b="1" dirty="0"/>
        </a:p>
      </dgm:t>
    </dgm:pt>
    <dgm:pt modelId="{E7DC3778-1B2E-4D77-8A78-FA3165AC367E}" type="parTrans" cxnId="{C0420125-5A2A-4B45-8C5C-229E042B81B5}">
      <dgm:prSet/>
      <dgm:spPr/>
      <dgm:t>
        <a:bodyPr/>
        <a:lstStyle/>
        <a:p>
          <a:endParaRPr lang="pl-PL" sz="2800"/>
        </a:p>
      </dgm:t>
    </dgm:pt>
    <dgm:pt modelId="{81E3A9FD-521E-4D65-97EA-5EBDBED67418}" type="sibTrans" cxnId="{C0420125-5A2A-4B45-8C5C-229E042B81B5}">
      <dgm:prSet/>
      <dgm:spPr/>
      <dgm:t>
        <a:bodyPr/>
        <a:lstStyle/>
        <a:p>
          <a:endParaRPr lang="pl-PL" sz="2800"/>
        </a:p>
      </dgm:t>
    </dgm:pt>
    <dgm:pt modelId="{5C0FE17A-31EA-4E4C-93E9-E1BF9F3D718D}">
      <dgm:prSet phldrT="[Tekst]" custT="1"/>
      <dgm:spPr/>
      <dgm:t>
        <a:bodyPr/>
        <a:lstStyle/>
        <a:p>
          <a:r>
            <a:rPr lang="pl-PL" sz="1200" b="1" dirty="0" smtClean="0">
              <a:solidFill>
                <a:schemeClr val="accent6">
                  <a:lumMod val="75000"/>
                </a:schemeClr>
              </a:solidFill>
            </a:rPr>
            <a:t>Black Pearls</a:t>
          </a:r>
          <a:endParaRPr lang="pl-PL" sz="1200" b="1" dirty="0">
            <a:solidFill>
              <a:schemeClr val="accent6">
                <a:lumMod val="75000"/>
              </a:schemeClr>
            </a:solidFill>
          </a:endParaRPr>
        </a:p>
      </dgm:t>
    </dgm:pt>
    <dgm:pt modelId="{CADBA66F-0667-4D1F-9261-FC0DABA18C0F}" type="parTrans" cxnId="{545FA723-F9BB-49E5-A582-1F5B8615D350}">
      <dgm:prSet/>
      <dgm:spPr/>
      <dgm:t>
        <a:bodyPr/>
        <a:lstStyle/>
        <a:p>
          <a:endParaRPr lang="pl-PL" sz="2800"/>
        </a:p>
      </dgm:t>
    </dgm:pt>
    <dgm:pt modelId="{2BD53B93-B133-4FC2-8245-841A4D8E7AB9}" type="sibTrans" cxnId="{545FA723-F9BB-49E5-A582-1F5B8615D350}">
      <dgm:prSet/>
      <dgm:spPr/>
      <dgm:t>
        <a:bodyPr/>
        <a:lstStyle/>
        <a:p>
          <a:endParaRPr lang="pl-PL" sz="2800"/>
        </a:p>
      </dgm:t>
    </dgm:pt>
    <dgm:pt modelId="{968917A3-353C-4CC9-AA1B-AADE68F9215A}">
      <dgm:prSet custT="1"/>
      <dgm:spPr/>
      <dgm:t>
        <a:bodyPr/>
        <a:lstStyle/>
        <a:p>
          <a:r>
            <a:rPr lang="pl-PL" sz="1200" b="1" dirty="0" smtClean="0">
              <a:solidFill>
                <a:schemeClr val="accent6">
                  <a:lumMod val="75000"/>
                </a:schemeClr>
              </a:solidFill>
            </a:rPr>
            <a:t>Giza Polish Ventures</a:t>
          </a:r>
          <a:endParaRPr lang="pl-PL" sz="1200" b="1" dirty="0">
            <a:solidFill>
              <a:schemeClr val="accent6">
                <a:lumMod val="75000"/>
              </a:schemeClr>
            </a:solidFill>
          </a:endParaRPr>
        </a:p>
      </dgm:t>
    </dgm:pt>
    <dgm:pt modelId="{217EAF46-750D-4691-A1A0-DB232718C15F}" type="parTrans" cxnId="{30F65EFE-9B0A-4A4F-A27C-722AAB2CB159}">
      <dgm:prSet/>
      <dgm:spPr/>
      <dgm:t>
        <a:bodyPr/>
        <a:lstStyle/>
        <a:p>
          <a:endParaRPr lang="pl-PL" sz="2800"/>
        </a:p>
      </dgm:t>
    </dgm:pt>
    <dgm:pt modelId="{24D33469-B2C7-46F0-8965-DD1415A518F9}" type="sibTrans" cxnId="{30F65EFE-9B0A-4A4F-A27C-722AAB2CB159}">
      <dgm:prSet/>
      <dgm:spPr/>
      <dgm:t>
        <a:bodyPr/>
        <a:lstStyle/>
        <a:p>
          <a:endParaRPr lang="pl-PL" sz="2800"/>
        </a:p>
      </dgm:t>
    </dgm:pt>
    <dgm:pt modelId="{AEA1F206-BA40-4E4F-8D9C-C5CD667D8DDE}">
      <dgm:prSet custT="1"/>
      <dgm:spPr/>
      <dgm:t>
        <a:bodyPr/>
        <a:lstStyle/>
        <a:p>
          <a:r>
            <a:rPr lang="pl-PL" sz="1200" b="1" dirty="0" smtClean="0">
              <a:solidFill>
                <a:schemeClr val="accent6">
                  <a:lumMod val="75000"/>
                </a:schemeClr>
              </a:solidFill>
            </a:rPr>
            <a:t>HCM Group</a:t>
          </a:r>
        </a:p>
        <a:p>
          <a:r>
            <a:rPr lang="pl-PL" sz="1200" b="1" dirty="0" smtClean="0">
              <a:solidFill>
                <a:schemeClr val="accent6">
                  <a:lumMod val="75000"/>
                </a:schemeClr>
              </a:solidFill>
            </a:rPr>
            <a:t>Krajowy Punkt Kontaktowy ds. Instrumentów Finansowych Programów Unii Europejskiej</a:t>
          </a:r>
          <a:endParaRPr lang="pl-PL" sz="1200" b="1" dirty="0">
            <a:solidFill>
              <a:schemeClr val="accent6">
                <a:lumMod val="75000"/>
              </a:schemeClr>
            </a:solidFill>
          </a:endParaRPr>
        </a:p>
      </dgm:t>
    </dgm:pt>
    <dgm:pt modelId="{7ECDA61D-E37A-4B38-B792-CEFBBC78EB90}" type="parTrans" cxnId="{A650EA61-02DB-45C1-86C3-54C9BFC73E47}">
      <dgm:prSet/>
      <dgm:spPr/>
      <dgm:t>
        <a:bodyPr/>
        <a:lstStyle/>
        <a:p>
          <a:endParaRPr lang="pl-PL" sz="2800"/>
        </a:p>
      </dgm:t>
    </dgm:pt>
    <dgm:pt modelId="{D93B00C5-61B9-4508-BC7C-95671E19CCB2}" type="sibTrans" cxnId="{A650EA61-02DB-45C1-86C3-54C9BFC73E47}">
      <dgm:prSet/>
      <dgm:spPr/>
      <dgm:t>
        <a:bodyPr/>
        <a:lstStyle/>
        <a:p>
          <a:endParaRPr lang="pl-PL" sz="2800"/>
        </a:p>
      </dgm:t>
    </dgm:pt>
    <dgm:pt modelId="{8D9BDCB2-6EAB-4C7B-8582-4A948B9BD7E1}">
      <dgm:prSet custT="1"/>
      <dgm:spPr/>
      <dgm:t>
        <a:bodyPr/>
        <a:lstStyle/>
        <a:p>
          <a:r>
            <a:rPr lang="pl-PL" sz="1200" b="1" dirty="0" smtClean="0">
              <a:solidFill>
                <a:schemeClr val="accent6">
                  <a:lumMod val="75000"/>
                </a:schemeClr>
              </a:solidFill>
            </a:rPr>
            <a:t>Lewiatan Business Angels</a:t>
          </a:r>
          <a:endParaRPr lang="pl-PL" sz="1200" b="1" dirty="0">
            <a:solidFill>
              <a:schemeClr val="accent6">
                <a:lumMod val="75000"/>
              </a:schemeClr>
            </a:solidFill>
          </a:endParaRPr>
        </a:p>
      </dgm:t>
    </dgm:pt>
    <dgm:pt modelId="{7E01F500-3D50-46CD-AF59-82887A172C24}" type="parTrans" cxnId="{2AF9B5FD-DBEA-4417-A238-978D471C5D38}">
      <dgm:prSet/>
      <dgm:spPr/>
      <dgm:t>
        <a:bodyPr/>
        <a:lstStyle/>
        <a:p>
          <a:endParaRPr lang="pl-PL" sz="2800"/>
        </a:p>
      </dgm:t>
    </dgm:pt>
    <dgm:pt modelId="{D52C5CE9-E5FD-4A9F-8284-103C00E5F3D2}" type="sibTrans" cxnId="{2AF9B5FD-DBEA-4417-A238-978D471C5D38}">
      <dgm:prSet/>
      <dgm:spPr/>
      <dgm:t>
        <a:bodyPr/>
        <a:lstStyle/>
        <a:p>
          <a:endParaRPr lang="pl-PL" sz="2800"/>
        </a:p>
      </dgm:t>
    </dgm:pt>
    <dgm:pt modelId="{831541A6-E13F-4BCB-9726-B714BAE4350A}">
      <dgm:prSet custT="1"/>
      <dgm:spPr/>
      <dgm:t>
        <a:bodyPr/>
        <a:lstStyle/>
        <a:p>
          <a:r>
            <a:rPr lang="pl-PL" sz="1200" b="1" dirty="0" smtClean="0">
              <a:solidFill>
                <a:schemeClr val="accent6">
                  <a:lumMod val="75000"/>
                </a:schemeClr>
              </a:solidFill>
            </a:rPr>
            <a:t>Krajowy Fundusz Kapitałowy</a:t>
          </a:r>
          <a:endParaRPr lang="pl-PL" sz="1200" b="1" dirty="0">
            <a:solidFill>
              <a:schemeClr val="accent6">
                <a:lumMod val="75000"/>
              </a:schemeClr>
            </a:solidFill>
          </a:endParaRPr>
        </a:p>
      </dgm:t>
    </dgm:pt>
    <dgm:pt modelId="{771A6584-9BDD-4072-9E07-044F3EA581D3}" type="parTrans" cxnId="{0789BDCE-0EA3-4CF4-9889-B7DF692B11E9}">
      <dgm:prSet/>
      <dgm:spPr/>
      <dgm:t>
        <a:bodyPr/>
        <a:lstStyle/>
        <a:p>
          <a:endParaRPr lang="pl-PL" sz="2800"/>
        </a:p>
      </dgm:t>
    </dgm:pt>
    <dgm:pt modelId="{6F8D47C2-8EDF-4EA1-ACFC-B29DFD34D222}" type="sibTrans" cxnId="{0789BDCE-0EA3-4CF4-9889-B7DF692B11E9}">
      <dgm:prSet/>
      <dgm:spPr/>
      <dgm:t>
        <a:bodyPr/>
        <a:lstStyle/>
        <a:p>
          <a:endParaRPr lang="pl-PL" sz="2800"/>
        </a:p>
      </dgm:t>
    </dgm:pt>
    <dgm:pt modelId="{E54F05B3-590A-431C-96FD-9EFF3E2A4755}">
      <dgm:prSet custT="1"/>
      <dgm:spPr/>
      <dgm:t>
        <a:bodyPr/>
        <a:lstStyle/>
        <a:p>
          <a:r>
            <a:rPr lang="pl-PL" sz="1200" b="1" dirty="0" smtClean="0">
              <a:solidFill>
                <a:schemeClr val="accent6">
                  <a:lumMod val="75000"/>
                </a:schemeClr>
              </a:solidFill>
            </a:rPr>
            <a:t>Startup Hub Poland Foundation</a:t>
          </a:r>
          <a:endParaRPr lang="pl-PL" sz="1200" b="1" dirty="0">
            <a:solidFill>
              <a:schemeClr val="accent6">
                <a:lumMod val="75000"/>
              </a:schemeClr>
            </a:solidFill>
          </a:endParaRPr>
        </a:p>
      </dgm:t>
    </dgm:pt>
    <dgm:pt modelId="{20EAF52A-656D-4CE6-8447-52EBA207C57A}" type="parTrans" cxnId="{44432863-871D-4E5B-9F0A-188D92F3FA9F}">
      <dgm:prSet/>
      <dgm:spPr/>
      <dgm:t>
        <a:bodyPr/>
        <a:lstStyle/>
        <a:p>
          <a:endParaRPr lang="pl-PL" sz="2800"/>
        </a:p>
      </dgm:t>
    </dgm:pt>
    <dgm:pt modelId="{7E3A0A7C-B363-40CB-938B-9C29BBF021FF}" type="sibTrans" cxnId="{44432863-871D-4E5B-9F0A-188D92F3FA9F}">
      <dgm:prSet/>
      <dgm:spPr/>
      <dgm:t>
        <a:bodyPr/>
        <a:lstStyle/>
        <a:p>
          <a:endParaRPr lang="pl-PL" sz="2800"/>
        </a:p>
      </dgm:t>
    </dgm:pt>
    <dgm:pt modelId="{4344FAE2-7A94-410C-844B-4A0D6BAB268F}">
      <dgm:prSet custT="1"/>
      <dgm:spPr/>
      <dgm:t>
        <a:bodyPr/>
        <a:lstStyle/>
        <a:p>
          <a:r>
            <a:rPr lang="pl-PL" sz="1200" b="1" dirty="0" smtClean="0">
              <a:solidFill>
                <a:schemeClr val="accent6">
                  <a:lumMod val="75000"/>
                </a:schemeClr>
              </a:solidFill>
            </a:rPr>
            <a:t>Polskie Stowarzyszenie Inwestorów Kapitałowych</a:t>
          </a:r>
          <a:endParaRPr lang="pl-PL" sz="1200" b="1" dirty="0">
            <a:solidFill>
              <a:schemeClr val="accent6">
                <a:lumMod val="75000"/>
              </a:schemeClr>
            </a:solidFill>
          </a:endParaRPr>
        </a:p>
      </dgm:t>
    </dgm:pt>
    <dgm:pt modelId="{D8473F77-CDBA-4D6F-95E4-466E6E785766}" type="parTrans" cxnId="{470E4312-B20B-4D97-B610-31BDFE81F830}">
      <dgm:prSet/>
      <dgm:spPr/>
      <dgm:t>
        <a:bodyPr/>
        <a:lstStyle/>
        <a:p>
          <a:endParaRPr lang="pl-PL" sz="2800"/>
        </a:p>
      </dgm:t>
    </dgm:pt>
    <dgm:pt modelId="{575539CE-6E6F-4FB8-8AB9-11B519C35A6A}" type="sibTrans" cxnId="{470E4312-B20B-4D97-B610-31BDFE81F830}">
      <dgm:prSet/>
      <dgm:spPr/>
      <dgm:t>
        <a:bodyPr/>
        <a:lstStyle/>
        <a:p>
          <a:endParaRPr lang="pl-PL" sz="2800"/>
        </a:p>
      </dgm:t>
    </dgm:pt>
    <dgm:pt modelId="{7E96CE7D-A65F-464D-9E49-CC6BF24BD012}">
      <dgm:prSet custT="1"/>
      <dgm:spPr/>
      <dgm:t>
        <a:bodyPr/>
        <a:lstStyle/>
        <a:p>
          <a:r>
            <a:rPr lang="pl-PL" sz="1200" b="1" dirty="0" smtClean="0">
              <a:solidFill>
                <a:schemeClr val="accent6">
                  <a:lumMod val="75000"/>
                </a:schemeClr>
              </a:solidFill>
            </a:rPr>
            <a:t>Związek Banków Polskich</a:t>
          </a:r>
          <a:endParaRPr lang="pl-PL" sz="1200" b="1" dirty="0">
            <a:solidFill>
              <a:schemeClr val="accent6">
                <a:lumMod val="75000"/>
              </a:schemeClr>
            </a:solidFill>
          </a:endParaRPr>
        </a:p>
      </dgm:t>
    </dgm:pt>
    <dgm:pt modelId="{A04E09B8-0630-41AD-9FCF-447168F10E02}" type="parTrans" cxnId="{F825B48C-2F48-4C74-AE8B-A907C142B872}">
      <dgm:prSet/>
      <dgm:spPr/>
      <dgm:t>
        <a:bodyPr/>
        <a:lstStyle/>
        <a:p>
          <a:endParaRPr lang="pl-PL" sz="2800"/>
        </a:p>
      </dgm:t>
    </dgm:pt>
    <dgm:pt modelId="{7650E1D5-829B-4A28-8768-5D340D2EDF60}" type="sibTrans" cxnId="{F825B48C-2F48-4C74-AE8B-A907C142B872}">
      <dgm:prSet/>
      <dgm:spPr/>
      <dgm:t>
        <a:bodyPr/>
        <a:lstStyle/>
        <a:p>
          <a:endParaRPr lang="pl-PL" sz="2800"/>
        </a:p>
      </dgm:t>
    </dgm:pt>
    <dgm:pt modelId="{D4AC6632-2730-434D-BABD-B183E898C4B7}" type="pres">
      <dgm:prSet presAssocID="{68BFD7B4-C73B-4007-A03E-99162D220FCA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2CBE24EE-0BC1-43D4-B674-371573BD49D7}" type="pres">
      <dgm:prSet presAssocID="{AE578B99-3C43-455F-B551-6A36354784A9}" presName="composite" presStyleCnt="0"/>
      <dgm:spPr/>
    </dgm:pt>
    <dgm:pt modelId="{FC790DCF-6665-45EC-8CE1-D013A649FC2C}" type="pres">
      <dgm:prSet presAssocID="{AE578B99-3C43-455F-B551-6A36354784A9}" presName="BackAccent" presStyleLbl="bgShp" presStyleIdx="0" presStyleCnt="4"/>
      <dgm:spPr/>
    </dgm:pt>
    <dgm:pt modelId="{129D236F-B3AD-4A96-9D1C-AAF5D85F599A}" type="pres">
      <dgm:prSet presAssocID="{AE578B99-3C43-455F-B551-6A36354784A9}" presName="Accent" presStyleLbl="alignNode1" presStyleIdx="0" presStyleCnt="4"/>
      <dgm:spPr/>
    </dgm:pt>
    <dgm:pt modelId="{8FA66585-CCFE-42FD-BC96-C9C9F22A0287}" type="pres">
      <dgm:prSet presAssocID="{AE578B99-3C43-455F-B551-6A36354784A9}" presName="Child" presStyleLbl="revTx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0A2099B-469D-41EB-A562-D58F738CECDE}" type="pres">
      <dgm:prSet presAssocID="{AE578B99-3C43-455F-B551-6A36354784A9}" presName="Parent" presStyleLbl="revTx" presStyleIdx="1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035C17E-F071-4F0C-9850-A506C826AFBC}" type="pres">
      <dgm:prSet presAssocID="{44627470-1554-43B6-B892-F118F66F1AFE}" presName="sibTrans" presStyleCnt="0"/>
      <dgm:spPr/>
    </dgm:pt>
    <dgm:pt modelId="{B9289B82-4CE0-4705-BFF5-88A404560A2D}" type="pres">
      <dgm:prSet presAssocID="{F796E541-AFE1-492E-8069-EC5DC09DE88D}" presName="composite" presStyleCnt="0"/>
      <dgm:spPr/>
    </dgm:pt>
    <dgm:pt modelId="{962BA11D-6D58-47BE-A8BB-62648B77D1BB}" type="pres">
      <dgm:prSet presAssocID="{F796E541-AFE1-492E-8069-EC5DC09DE88D}" presName="BackAccent" presStyleLbl="bgShp" presStyleIdx="1" presStyleCnt="4"/>
      <dgm:spPr/>
    </dgm:pt>
    <dgm:pt modelId="{3D195DF4-B87D-4176-BCEB-7FB6A3F9F594}" type="pres">
      <dgm:prSet presAssocID="{F796E541-AFE1-492E-8069-EC5DC09DE88D}" presName="Accent" presStyleLbl="alignNode1" presStyleIdx="1" presStyleCnt="4"/>
      <dgm:spPr/>
    </dgm:pt>
    <dgm:pt modelId="{D6FF24DF-B0E8-4A77-ABA8-F73154DE8BF8}" type="pres">
      <dgm:prSet presAssocID="{F796E541-AFE1-492E-8069-EC5DC09DE88D}" presName="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C7BE5E4-1BB9-40D3-8B2B-CA99B950BC5D}" type="pres">
      <dgm:prSet presAssocID="{F796E541-AFE1-492E-8069-EC5DC09DE88D}" presName="Parent" presStyleLbl="revTx" presStyleIdx="3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45BD96A-E4EA-4984-8579-B6C3D51DA266}" type="pres">
      <dgm:prSet presAssocID="{7819645D-C076-4BE5-AA23-048173317CDD}" presName="sibTrans" presStyleCnt="0"/>
      <dgm:spPr/>
    </dgm:pt>
    <dgm:pt modelId="{1AAB8333-BD64-4B2F-84F8-89910D35210F}" type="pres">
      <dgm:prSet presAssocID="{7515AE50-F7FC-4F0B-AED6-2D215EFCE818}" presName="composite" presStyleCnt="0"/>
      <dgm:spPr/>
    </dgm:pt>
    <dgm:pt modelId="{5352E9D6-E0F5-4506-9F8C-8C03FEF02206}" type="pres">
      <dgm:prSet presAssocID="{7515AE50-F7FC-4F0B-AED6-2D215EFCE818}" presName="BackAccent" presStyleLbl="bgShp" presStyleIdx="2" presStyleCnt="4"/>
      <dgm:spPr/>
    </dgm:pt>
    <dgm:pt modelId="{CB2B2048-61E5-4F9B-A77E-1FB6402BB609}" type="pres">
      <dgm:prSet presAssocID="{7515AE50-F7FC-4F0B-AED6-2D215EFCE818}" presName="Accent" presStyleLbl="alignNode1" presStyleIdx="2" presStyleCnt="4"/>
      <dgm:spPr/>
    </dgm:pt>
    <dgm:pt modelId="{3ECB9181-D3A7-4C48-A0EA-40BBBE2E117C}" type="pres">
      <dgm:prSet presAssocID="{7515AE50-F7FC-4F0B-AED6-2D215EFCE818}" presName="Child" presStyleLbl="revTx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3106A57-0514-401C-BEC0-AEBF9809943B}" type="pres">
      <dgm:prSet presAssocID="{7515AE50-F7FC-4F0B-AED6-2D215EFCE818}" presName="Parent" presStyleLbl="revTx" presStyleIdx="5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F1B0B3C-5AA6-4FAA-BACD-5FE798D79DDB}" type="pres">
      <dgm:prSet presAssocID="{81E3A9FD-521E-4D65-97EA-5EBDBED67418}" presName="sibTrans" presStyleCnt="0"/>
      <dgm:spPr/>
    </dgm:pt>
    <dgm:pt modelId="{66369537-F22A-40BE-9DB3-B04355BD85C4}" type="pres">
      <dgm:prSet presAssocID="{FC96FE33-6917-4C97-9B14-2A72C3E402BF}" presName="composite" presStyleCnt="0"/>
      <dgm:spPr/>
    </dgm:pt>
    <dgm:pt modelId="{954D6633-3B4B-4BA6-A087-6FA99109FFC0}" type="pres">
      <dgm:prSet presAssocID="{FC96FE33-6917-4C97-9B14-2A72C3E402BF}" presName="BackAccent" presStyleLbl="bgShp" presStyleIdx="3" presStyleCnt="4"/>
      <dgm:spPr/>
    </dgm:pt>
    <dgm:pt modelId="{875F79E8-CEF8-4C70-8A7A-75A2D1CBB102}" type="pres">
      <dgm:prSet presAssocID="{FC96FE33-6917-4C97-9B14-2A72C3E402BF}" presName="Accent" presStyleLbl="alignNode1" presStyleIdx="3" presStyleCnt="4"/>
      <dgm:spPr/>
    </dgm:pt>
    <dgm:pt modelId="{1EB7EB9B-E4B3-40A9-8E78-C28784E7FF4E}" type="pres">
      <dgm:prSet presAssocID="{FC96FE33-6917-4C97-9B14-2A72C3E402BF}" presName="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5DD083C-829A-451F-91DA-2E4328BCB9FF}" type="pres">
      <dgm:prSet presAssocID="{FC96FE33-6917-4C97-9B14-2A72C3E402BF}" presName="Parent" presStyleLbl="revTx" presStyleIdx="7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A3E30CD-71AD-4C16-9543-0A2EE230B285}" type="presOf" srcId="{8D9BDCB2-6EAB-4C7B-8582-4A948B9BD7E1}" destId="{3ECB9181-D3A7-4C48-A0EA-40BBBE2E117C}" srcOrd="0" destOrd="3" presId="urn:microsoft.com/office/officeart/2008/layout/IncreasingCircleProcess"/>
    <dgm:cxn modelId="{D46DE568-622B-48F7-B0D2-7E72A4C93D11}" type="presOf" srcId="{D3740EA0-1D01-4068-B96C-F53BBDAFA296}" destId="{8FA66585-CCFE-42FD-BC96-C9C9F22A0287}" srcOrd="0" destOrd="2" presId="urn:microsoft.com/office/officeart/2008/layout/IncreasingCircleProcess"/>
    <dgm:cxn modelId="{061324EA-FB85-4196-8546-8FD8827700BD}" srcId="{FC96FE33-6917-4C97-9B14-2A72C3E402BF}" destId="{90969BFF-6FAC-48A0-A4D1-94AE5C4AB247}" srcOrd="4" destOrd="0" parTransId="{9877A9FD-92CC-4875-8920-688338390D83}" sibTransId="{B196A557-0E81-4F04-B8C9-E778DB21CACA}"/>
    <dgm:cxn modelId="{E17C3CB4-736C-416A-8A6E-C4A7EE040792}" type="presOf" srcId="{74FC3323-A19E-4BBE-941B-FBC1F5F47353}" destId="{D6FF24DF-B0E8-4A77-ABA8-F73154DE8BF8}" srcOrd="0" destOrd="0" presId="urn:microsoft.com/office/officeart/2008/layout/IncreasingCircleProcess"/>
    <dgm:cxn modelId="{F37604EE-F35C-4487-A870-2CF18EFF209F}" srcId="{F796E541-AFE1-492E-8069-EC5DC09DE88D}" destId="{DE2AB100-C750-4235-907E-9AF8AD72A3E0}" srcOrd="3" destOrd="0" parTransId="{23103D6D-41EA-4041-A1BE-131B1E8383B4}" sibTransId="{6226285F-263F-49F1-BD24-B6974810246A}"/>
    <dgm:cxn modelId="{254573EA-4B90-469C-8869-F51B7BF655CF}" type="presOf" srcId="{A010B02B-1E79-490E-A275-B047D28B696F}" destId="{1EB7EB9B-E4B3-40A9-8E78-C28784E7FF4E}" srcOrd="0" destOrd="0" presId="urn:microsoft.com/office/officeart/2008/layout/IncreasingCircleProcess"/>
    <dgm:cxn modelId="{58FF0503-99B9-4D92-979E-A3DA84072D01}" srcId="{FC96FE33-6917-4C97-9B14-2A72C3E402BF}" destId="{E77D7082-9269-4495-82F5-647529763C07}" srcOrd="5" destOrd="0" parTransId="{8763C34E-990C-4317-A3A8-99E44ED87D83}" sibTransId="{D1C97B21-69F4-4B32-A9AC-7DD155CB9303}"/>
    <dgm:cxn modelId="{DA2DA2D8-7EFB-4773-AA59-9293F1631DA2}" type="presOf" srcId="{F452B02F-9067-4055-A040-8FE6B14F2738}" destId="{D6FF24DF-B0E8-4A77-ABA8-F73154DE8BF8}" srcOrd="0" destOrd="2" presId="urn:microsoft.com/office/officeart/2008/layout/IncreasingCircleProcess"/>
    <dgm:cxn modelId="{C62F9F32-322D-4BE3-9030-79EC569436EF}" type="presOf" srcId="{13DFC1FF-99DF-42AB-A85E-0B5C9071BFDC}" destId="{8FA66585-CCFE-42FD-BC96-C9C9F22A0287}" srcOrd="0" destOrd="0" presId="urn:microsoft.com/office/officeart/2008/layout/IncreasingCircleProcess"/>
    <dgm:cxn modelId="{44432863-871D-4E5B-9F0A-188D92F3FA9F}" srcId="{7515AE50-F7FC-4F0B-AED6-2D215EFCE818}" destId="{E54F05B3-590A-431C-96FD-9EFF3E2A4755}" srcOrd="5" destOrd="0" parTransId="{20EAF52A-656D-4CE6-8447-52EBA207C57A}" sibTransId="{7E3A0A7C-B363-40CB-938B-9C29BBF021FF}"/>
    <dgm:cxn modelId="{519346CE-9C2A-4C40-AC17-868013EF2ABC}" srcId="{FC96FE33-6917-4C97-9B14-2A72C3E402BF}" destId="{1202FA71-840D-4E29-844E-508915B8C764}" srcOrd="2" destOrd="0" parTransId="{85A96D0A-EB2E-4262-AD22-4A0794CE675E}" sibTransId="{32CC1FFD-13BA-425B-B629-70658415CC46}"/>
    <dgm:cxn modelId="{7805668F-422D-4D13-BD9F-88E878C76C94}" type="presOf" srcId="{0CFA93CF-001E-4453-8608-6271CA0647B8}" destId="{1EB7EB9B-E4B3-40A9-8E78-C28784E7FF4E}" srcOrd="0" destOrd="7" presId="urn:microsoft.com/office/officeart/2008/layout/IncreasingCircleProcess"/>
    <dgm:cxn modelId="{914BC83F-7973-4DF6-B68B-B2901076C007}" type="presOf" srcId="{AE578B99-3C43-455F-B551-6A36354784A9}" destId="{A0A2099B-469D-41EB-A562-D58F738CECDE}" srcOrd="0" destOrd="0" presId="urn:microsoft.com/office/officeart/2008/layout/IncreasingCircleProcess"/>
    <dgm:cxn modelId="{0380D009-5942-42AD-B703-E99869A93684}" type="presOf" srcId="{C78F37FD-DFF7-4036-80B0-F4DADD77EFC4}" destId="{D6FF24DF-B0E8-4A77-ABA8-F73154DE8BF8}" srcOrd="0" destOrd="1" presId="urn:microsoft.com/office/officeart/2008/layout/IncreasingCircleProcess"/>
    <dgm:cxn modelId="{EF55EC68-FCEA-41E1-A7D6-AF454631CA0C}" srcId="{F796E541-AFE1-492E-8069-EC5DC09DE88D}" destId="{74FC3323-A19E-4BBE-941B-FBC1F5F47353}" srcOrd="0" destOrd="0" parTransId="{4D8A28E3-A807-46A9-B61C-94FFDB20B299}" sibTransId="{77B2CFD5-F824-4631-88EB-8CFF097BF3CA}"/>
    <dgm:cxn modelId="{489AF7C0-F12A-4106-A016-DB12C8DD89B3}" srcId="{68BFD7B4-C73B-4007-A03E-99162D220FCA}" destId="{F796E541-AFE1-492E-8069-EC5DC09DE88D}" srcOrd="1" destOrd="0" parTransId="{AE950AD9-0487-4E61-BEBA-8F9153EC250F}" sibTransId="{7819645D-C076-4BE5-AA23-048173317CDD}"/>
    <dgm:cxn modelId="{921A3913-842A-43BF-A5DB-C75650A3E6D6}" srcId="{FC96FE33-6917-4C97-9B14-2A72C3E402BF}" destId="{A4B14061-C36F-47DF-940D-780EF3A07F9F}" srcOrd="3" destOrd="0" parTransId="{5E896C2E-4DA1-46BC-814E-DD931A6E95DC}" sibTransId="{C4BCE85A-851C-4896-B76D-D30131B9031C}"/>
    <dgm:cxn modelId="{28BC83D8-7665-400F-B2C7-68D628450439}" type="presOf" srcId="{968917A3-353C-4CC9-AA1B-AADE68F9215A}" destId="{3ECB9181-D3A7-4C48-A0EA-40BBBE2E117C}" srcOrd="0" destOrd="1" presId="urn:microsoft.com/office/officeart/2008/layout/IncreasingCircleProcess"/>
    <dgm:cxn modelId="{4816C32D-0392-42FF-B1B5-9FEA126500B6}" type="presOf" srcId="{5C0FE17A-31EA-4E4C-93E9-E1BF9F3D718D}" destId="{3ECB9181-D3A7-4C48-A0EA-40BBBE2E117C}" srcOrd="0" destOrd="0" presId="urn:microsoft.com/office/officeart/2008/layout/IncreasingCircleProcess"/>
    <dgm:cxn modelId="{AB358A02-A262-4CA2-B7C4-99730087A93B}" srcId="{AE578B99-3C43-455F-B551-6A36354784A9}" destId="{D3740EA0-1D01-4068-B96C-F53BBDAFA296}" srcOrd="2" destOrd="0" parTransId="{4C40A3CB-0E0F-4BA0-AB7F-83CE526459EC}" sibTransId="{57D4BF4A-600D-422F-A730-B24BF4635773}"/>
    <dgm:cxn modelId="{8B0A4B5B-47FE-45B0-A477-78FAA1FBC7C8}" srcId="{AE578B99-3C43-455F-B551-6A36354784A9}" destId="{218CC676-13D9-48E1-B9C8-695B13740BDF}" srcOrd="1" destOrd="0" parTransId="{E3FC93A5-69F4-4D29-AC71-4E3CF220B3D0}" sibTransId="{A407D32A-ED52-4166-ACB2-63AD879D41F6}"/>
    <dgm:cxn modelId="{744643F6-8EBF-4759-B9A9-22BED2F9D53C}" type="presOf" srcId="{68BFD7B4-C73B-4007-A03E-99162D220FCA}" destId="{D4AC6632-2730-434D-BABD-B183E898C4B7}" srcOrd="0" destOrd="0" presId="urn:microsoft.com/office/officeart/2008/layout/IncreasingCircleProcess"/>
    <dgm:cxn modelId="{8E423505-8164-4C6C-AEA7-E0DD6927EF26}" srcId="{FC96FE33-6917-4C97-9B14-2A72C3E402BF}" destId="{FC9FC8DA-BC21-4D62-A0F3-B11AA7E18594}" srcOrd="6" destOrd="0" parTransId="{54082479-8479-409F-9E9D-ECCEA1CA4558}" sibTransId="{BEAE0A5A-1D9D-455D-BC24-679603B7625A}"/>
    <dgm:cxn modelId="{A7A8035A-DBD9-4887-9D13-4573405581EE}" type="presOf" srcId="{1202FA71-840D-4E29-844E-508915B8C764}" destId="{1EB7EB9B-E4B3-40A9-8E78-C28784E7FF4E}" srcOrd="0" destOrd="2" presId="urn:microsoft.com/office/officeart/2008/layout/IncreasingCircleProcess"/>
    <dgm:cxn modelId="{1EBEC37D-8313-406F-8B63-AC881156DC8E}" type="presOf" srcId="{F796E541-AFE1-492E-8069-EC5DC09DE88D}" destId="{2C7BE5E4-1BB9-40D3-8B2B-CA99B950BC5D}" srcOrd="0" destOrd="0" presId="urn:microsoft.com/office/officeart/2008/layout/IncreasingCircleProcess"/>
    <dgm:cxn modelId="{A0C9C251-FEBA-48ED-B382-C70D3D4868B7}" type="presOf" srcId="{DE2AB100-C750-4235-907E-9AF8AD72A3E0}" destId="{D6FF24DF-B0E8-4A77-ABA8-F73154DE8BF8}" srcOrd="0" destOrd="3" presId="urn:microsoft.com/office/officeart/2008/layout/IncreasingCircleProcess"/>
    <dgm:cxn modelId="{9339FAE3-606F-41F1-A9FF-14EE5C190C13}" type="presOf" srcId="{E77D7082-9269-4495-82F5-647529763C07}" destId="{1EB7EB9B-E4B3-40A9-8E78-C28784E7FF4E}" srcOrd="0" destOrd="5" presId="urn:microsoft.com/office/officeart/2008/layout/IncreasingCircleProcess"/>
    <dgm:cxn modelId="{9C3B6B3E-A71B-44F4-9B24-C3C42DE3897C}" type="presOf" srcId="{FC96FE33-6917-4C97-9B14-2A72C3E402BF}" destId="{D5DD083C-829A-451F-91DA-2E4328BCB9FF}" srcOrd="0" destOrd="0" presId="urn:microsoft.com/office/officeart/2008/layout/IncreasingCircleProcess"/>
    <dgm:cxn modelId="{68070E54-95A1-429A-B600-000032335EDC}" type="presOf" srcId="{218CC676-13D9-48E1-B9C8-695B13740BDF}" destId="{8FA66585-CCFE-42FD-BC96-C9C9F22A0287}" srcOrd="0" destOrd="1" presId="urn:microsoft.com/office/officeart/2008/layout/IncreasingCircleProcess"/>
    <dgm:cxn modelId="{470E4312-B20B-4D97-B610-31BDFE81F830}" srcId="{7515AE50-F7FC-4F0B-AED6-2D215EFCE818}" destId="{4344FAE2-7A94-410C-844B-4A0D6BAB268F}" srcOrd="6" destOrd="0" parTransId="{D8473F77-CDBA-4D6F-95E4-466E6E785766}" sibTransId="{575539CE-6E6F-4FB8-8AB9-11B519C35A6A}"/>
    <dgm:cxn modelId="{89580606-092F-48AC-B5D1-9A438A1D1612}" srcId="{FC96FE33-6917-4C97-9B14-2A72C3E402BF}" destId="{A010B02B-1E79-490E-A275-B047D28B696F}" srcOrd="0" destOrd="0" parTransId="{A3C257BA-4F39-48DE-AF41-0CC951EB899F}" sibTransId="{2F4998F9-F5C4-4496-ACA4-732FEE0BEE05}"/>
    <dgm:cxn modelId="{27610A30-39DD-4BBF-ADF1-F9E76669EBB6}" srcId="{F796E541-AFE1-492E-8069-EC5DC09DE88D}" destId="{C78F37FD-DFF7-4036-80B0-F4DADD77EFC4}" srcOrd="1" destOrd="0" parTransId="{1A68F07A-1315-4BCF-99E0-7DA39E98D6DE}" sibTransId="{8AE21FD9-FD85-4986-BCFC-704652E71031}"/>
    <dgm:cxn modelId="{30F65EFE-9B0A-4A4F-A27C-722AAB2CB159}" srcId="{7515AE50-F7FC-4F0B-AED6-2D215EFCE818}" destId="{968917A3-353C-4CC9-AA1B-AADE68F9215A}" srcOrd="1" destOrd="0" parTransId="{217EAF46-750D-4691-A1A0-DB232718C15F}" sibTransId="{24D33469-B2C7-46F0-8965-DD1415A518F9}"/>
    <dgm:cxn modelId="{0789BDCE-0EA3-4CF4-9889-B7DF692B11E9}" srcId="{7515AE50-F7FC-4F0B-AED6-2D215EFCE818}" destId="{831541A6-E13F-4BCB-9726-B714BAE4350A}" srcOrd="4" destOrd="0" parTransId="{771A6584-9BDD-4072-9E07-044F3EA581D3}" sibTransId="{6F8D47C2-8EDF-4EA1-ACFC-B29DFD34D222}"/>
    <dgm:cxn modelId="{EB7C9369-BA52-4F0B-AFC8-6B5F6828D3A1}" srcId="{68BFD7B4-C73B-4007-A03E-99162D220FCA}" destId="{AE578B99-3C43-455F-B551-6A36354784A9}" srcOrd="0" destOrd="0" parTransId="{87A72618-DA0D-4098-9006-3E656429539A}" sibTransId="{44627470-1554-43B6-B892-F118F66F1AFE}"/>
    <dgm:cxn modelId="{545FA723-F9BB-49E5-A582-1F5B8615D350}" srcId="{7515AE50-F7FC-4F0B-AED6-2D215EFCE818}" destId="{5C0FE17A-31EA-4E4C-93E9-E1BF9F3D718D}" srcOrd="0" destOrd="0" parTransId="{CADBA66F-0667-4D1F-9261-FC0DABA18C0F}" sibTransId="{2BD53B93-B133-4FC2-8245-841A4D8E7AB9}"/>
    <dgm:cxn modelId="{1BC561B3-D5C1-42A8-9802-52AE449A4684}" srcId="{FC96FE33-6917-4C97-9B14-2A72C3E402BF}" destId="{0CFA93CF-001E-4453-8608-6271CA0647B8}" srcOrd="7" destOrd="0" parTransId="{1AE03DE2-94E8-4779-9773-A852A8175EAF}" sibTransId="{5E28C5C4-2F29-4243-AB8F-1621304A7767}"/>
    <dgm:cxn modelId="{3BBA1C68-A2D2-4EDF-A0EB-6F4F242C44CB}" srcId="{AE578B99-3C43-455F-B551-6A36354784A9}" destId="{13DFC1FF-99DF-42AB-A85E-0B5C9071BFDC}" srcOrd="0" destOrd="0" parTransId="{5511EA7E-BD92-48E1-9EDF-0757C6D544C9}" sibTransId="{92BA5A19-7EF9-478C-9B59-BC943908EB9A}"/>
    <dgm:cxn modelId="{58FA7643-8E67-4B6A-84F8-A0D60615F627}" type="presOf" srcId="{51AFF717-1694-4B3A-89E0-A793B7340069}" destId="{1EB7EB9B-E4B3-40A9-8E78-C28784E7FF4E}" srcOrd="0" destOrd="1" presId="urn:microsoft.com/office/officeart/2008/layout/IncreasingCircleProcess"/>
    <dgm:cxn modelId="{E312E7CE-B427-42CE-BC34-E69B2024AB02}" type="presOf" srcId="{A4B14061-C36F-47DF-940D-780EF3A07F9F}" destId="{1EB7EB9B-E4B3-40A9-8E78-C28784E7FF4E}" srcOrd="0" destOrd="3" presId="urn:microsoft.com/office/officeart/2008/layout/IncreasingCircleProcess"/>
    <dgm:cxn modelId="{2AF9B5FD-DBEA-4417-A238-978D471C5D38}" srcId="{7515AE50-F7FC-4F0B-AED6-2D215EFCE818}" destId="{8D9BDCB2-6EAB-4C7B-8582-4A948B9BD7E1}" srcOrd="3" destOrd="0" parTransId="{7E01F500-3D50-46CD-AF59-82887A172C24}" sibTransId="{D52C5CE9-E5FD-4A9F-8284-103C00E5F3D2}"/>
    <dgm:cxn modelId="{400EBD99-4E7F-4D4D-85EC-05F65577794C}" type="presOf" srcId="{7515AE50-F7FC-4F0B-AED6-2D215EFCE818}" destId="{43106A57-0514-401C-BEC0-AEBF9809943B}" srcOrd="0" destOrd="0" presId="urn:microsoft.com/office/officeart/2008/layout/IncreasingCircleProcess"/>
    <dgm:cxn modelId="{8FD73A4B-2BD9-4900-A853-682FE52A2618}" type="presOf" srcId="{7E96CE7D-A65F-464D-9E49-CC6BF24BD012}" destId="{3ECB9181-D3A7-4C48-A0EA-40BBBE2E117C}" srcOrd="0" destOrd="7" presId="urn:microsoft.com/office/officeart/2008/layout/IncreasingCircleProcess"/>
    <dgm:cxn modelId="{C0420125-5A2A-4B45-8C5C-229E042B81B5}" srcId="{68BFD7B4-C73B-4007-A03E-99162D220FCA}" destId="{7515AE50-F7FC-4F0B-AED6-2D215EFCE818}" srcOrd="2" destOrd="0" parTransId="{E7DC3778-1B2E-4D77-8A78-FA3165AC367E}" sibTransId="{81E3A9FD-521E-4D65-97EA-5EBDBED67418}"/>
    <dgm:cxn modelId="{A82A199D-187C-42C2-97C9-5A5A380934AE}" type="presOf" srcId="{90969BFF-6FAC-48A0-A4D1-94AE5C4AB247}" destId="{1EB7EB9B-E4B3-40A9-8E78-C28784E7FF4E}" srcOrd="0" destOrd="4" presId="urn:microsoft.com/office/officeart/2008/layout/IncreasingCircleProcess"/>
    <dgm:cxn modelId="{1C027DF3-FA5B-4549-8D05-61FCB4D8B784}" srcId="{FC96FE33-6917-4C97-9B14-2A72C3E402BF}" destId="{51AFF717-1694-4B3A-89E0-A793B7340069}" srcOrd="1" destOrd="0" parTransId="{9B570AEE-6423-4B6A-B42A-5F00C34202D5}" sibTransId="{D6C07161-9383-4EC6-8C79-C032FC54238D}"/>
    <dgm:cxn modelId="{6394892D-76F6-40F8-95A6-91EA8639CC53}" type="presOf" srcId="{831541A6-E13F-4BCB-9726-B714BAE4350A}" destId="{3ECB9181-D3A7-4C48-A0EA-40BBBE2E117C}" srcOrd="0" destOrd="4" presId="urn:microsoft.com/office/officeart/2008/layout/IncreasingCircleProcess"/>
    <dgm:cxn modelId="{D839F510-AA2A-4BE6-B23A-B054B55C4C51}" type="presOf" srcId="{4344FAE2-7A94-410C-844B-4A0D6BAB268F}" destId="{3ECB9181-D3A7-4C48-A0EA-40BBBE2E117C}" srcOrd="0" destOrd="6" presId="urn:microsoft.com/office/officeart/2008/layout/IncreasingCircleProcess"/>
    <dgm:cxn modelId="{D89FC6DD-2B92-458C-B061-B34C145C74EC}" srcId="{68BFD7B4-C73B-4007-A03E-99162D220FCA}" destId="{FC96FE33-6917-4C97-9B14-2A72C3E402BF}" srcOrd="3" destOrd="0" parTransId="{58B02AA9-0989-4ADE-94C6-81C7A2BFB2C5}" sibTransId="{98889D29-577F-463C-AE51-13C79D5A203D}"/>
    <dgm:cxn modelId="{A650EA61-02DB-45C1-86C3-54C9BFC73E47}" srcId="{7515AE50-F7FC-4F0B-AED6-2D215EFCE818}" destId="{AEA1F206-BA40-4E4F-8D9C-C5CD667D8DDE}" srcOrd="2" destOrd="0" parTransId="{7ECDA61D-E37A-4B38-B792-CEFBBC78EB90}" sibTransId="{D93B00C5-61B9-4508-BC7C-95671E19CCB2}"/>
    <dgm:cxn modelId="{FE1F0604-24C2-47CA-9CFA-26B5144C4FA1}" type="presOf" srcId="{FC9FC8DA-BC21-4D62-A0F3-B11AA7E18594}" destId="{1EB7EB9B-E4B3-40A9-8E78-C28784E7FF4E}" srcOrd="0" destOrd="6" presId="urn:microsoft.com/office/officeart/2008/layout/IncreasingCircleProcess"/>
    <dgm:cxn modelId="{F825B48C-2F48-4C74-AE8B-A907C142B872}" srcId="{7515AE50-F7FC-4F0B-AED6-2D215EFCE818}" destId="{7E96CE7D-A65F-464D-9E49-CC6BF24BD012}" srcOrd="7" destOrd="0" parTransId="{A04E09B8-0630-41AD-9FCF-447168F10E02}" sibTransId="{7650E1D5-829B-4A28-8768-5D340D2EDF60}"/>
    <dgm:cxn modelId="{838F67E5-B935-4152-BC7B-73EDED0CBFE9}" type="presOf" srcId="{E54F05B3-590A-431C-96FD-9EFF3E2A4755}" destId="{3ECB9181-D3A7-4C48-A0EA-40BBBE2E117C}" srcOrd="0" destOrd="5" presId="urn:microsoft.com/office/officeart/2008/layout/IncreasingCircleProcess"/>
    <dgm:cxn modelId="{80FDAF47-BD1E-4B2B-AD67-8A56ED3BD473}" type="presOf" srcId="{AEA1F206-BA40-4E4F-8D9C-C5CD667D8DDE}" destId="{3ECB9181-D3A7-4C48-A0EA-40BBBE2E117C}" srcOrd="0" destOrd="2" presId="urn:microsoft.com/office/officeart/2008/layout/IncreasingCircleProcess"/>
    <dgm:cxn modelId="{22752A44-EE63-4AB2-B95F-497FD897319A}" srcId="{F796E541-AFE1-492E-8069-EC5DC09DE88D}" destId="{F452B02F-9067-4055-A040-8FE6B14F2738}" srcOrd="2" destOrd="0" parTransId="{32BFE02E-D036-4E1B-B645-6F1930AA3DDE}" sibTransId="{0D0B0797-BC43-4225-BB74-C29CD5007476}"/>
    <dgm:cxn modelId="{03543EC7-3D19-4817-8A57-EFDA9571E151}" type="presParOf" srcId="{D4AC6632-2730-434D-BABD-B183E898C4B7}" destId="{2CBE24EE-0BC1-43D4-B674-371573BD49D7}" srcOrd="0" destOrd="0" presId="urn:microsoft.com/office/officeart/2008/layout/IncreasingCircleProcess"/>
    <dgm:cxn modelId="{AA2784F9-1C95-41CF-8F77-2363F21458D7}" type="presParOf" srcId="{2CBE24EE-0BC1-43D4-B674-371573BD49D7}" destId="{FC790DCF-6665-45EC-8CE1-D013A649FC2C}" srcOrd="0" destOrd="0" presId="urn:microsoft.com/office/officeart/2008/layout/IncreasingCircleProcess"/>
    <dgm:cxn modelId="{BDDF153B-FEAA-45C9-BFE7-4DBD322B1737}" type="presParOf" srcId="{2CBE24EE-0BC1-43D4-B674-371573BD49D7}" destId="{129D236F-B3AD-4A96-9D1C-AAF5D85F599A}" srcOrd="1" destOrd="0" presId="urn:microsoft.com/office/officeart/2008/layout/IncreasingCircleProcess"/>
    <dgm:cxn modelId="{B3D44F2A-B99C-4E70-BE9E-CD20EFF96A11}" type="presParOf" srcId="{2CBE24EE-0BC1-43D4-B674-371573BD49D7}" destId="{8FA66585-CCFE-42FD-BC96-C9C9F22A0287}" srcOrd="2" destOrd="0" presId="urn:microsoft.com/office/officeart/2008/layout/IncreasingCircleProcess"/>
    <dgm:cxn modelId="{BFF826D6-FFEF-4762-9819-37884646AD33}" type="presParOf" srcId="{2CBE24EE-0BC1-43D4-B674-371573BD49D7}" destId="{A0A2099B-469D-41EB-A562-D58F738CECDE}" srcOrd="3" destOrd="0" presId="urn:microsoft.com/office/officeart/2008/layout/IncreasingCircleProcess"/>
    <dgm:cxn modelId="{1AD631B3-8EE0-47CD-AF85-FCE23388FEA5}" type="presParOf" srcId="{D4AC6632-2730-434D-BABD-B183E898C4B7}" destId="{F035C17E-F071-4F0C-9850-A506C826AFBC}" srcOrd="1" destOrd="0" presId="urn:microsoft.com/office/officeart/2008/layout/IncreasingCircleProcess"/>
    <dgm:cxn modelId="{85E003EA-4742-4E47-B700-633194459B7A}" type="presParOf" srcId="{D4AC6632-2730-434D-BABD-B183E898C4B7}" destId="{B9289B82-4CE0-4705-BFF5-88A404560A2D}" srcOrd="2" destOrd="0" presId="urn:microsoft.com/office/officeart/2008/layout/IncreasingCircleProcess"/>
    <dgm:cxn modelId="{F5B4646C-2E74-4685-B723-E9BB750B2753}" type="presParOf" srcId="{B9289B82-4CE0-4705-BFF5-88A404560A2D}" destId="{962BA11D-6D58-47BE-A8BB-62648B77D1BB}" srcOrd="0" destOrd="0" presId="urn:microsoft.com/office/officeart/2008/layout/IncreasingCircleProcess"/>
    <dgm:cxn modelId="{39A6E36C-44E7-46E7-8DC4-0350EB63EB6B}" type="presParOf" srcId="{B9289B82-4CE0-4705-BFF5-88A404560A2D}" destId="{3D195DF4-B87D-4176-BCEB-7FB6A3F9F594}" srcOrd="1" destOrd="0" presId="urn:microsoft.com/office/officeart/2008/layout/IncreasingCircleProcess"/>
    <dgm:cxn modelId="{ED9ADB00-CF86-455A-A343-3C1C90BE7591}" type="presParOf" srcId="{B9289B82-4CE0-4705-BFF5-88A404560A2D}" destId="{D6FF24DF-B0E8-4A77-ABA8-F73154DE8BF8}" srcOrd="2" destOrd="0" presId="urn:microsoft.com/office/officeart/2008/layout/IncreasingCircleProcess"/>
    <dgm:cxn modelId="{59FA8A95-513F-439E-B9C6-7104AD4AD2B9}" type="presParOf" srcId="{B9289B82-4CE0-4705-BFF5-88A404560A2D}" destId="{2C7BE5E4-1BB9-40D3-8B2B-CA99B950BC5D}" srcOrd="3" destOrd="0" presId="urn:microsoft.com/office/officeart/2008/layout/IncreasingCircleProcess"/>
    <dgm:cxn modelId="{E286137A-76FF-418D-9CC7-45640D324819}" type="presParOf" srcId="{D4AC6632-2730-434D-BABD-B183E898C4B7}" destId="{745BD96A-E4EA-4984-8579-B6C3D51DA266}" srcOrd="3" destOrd="0" presId="urn:microsoft.com/office/officeart/2008/layout/IncreasingCircleProcess"/>
    <dgm:cxn modelId="{E087E1FE-F01E-45D3-89D4-88AB8135EA1F}" type="presParOf" srcId="{D4AC6632-2730-434D-BABD-B183E898C4B7}" destId="{1AAB8333-BD64-4B2F-84F8-89910D35210F}" srcOrd="4" destOrd="0" presId="urn:microsoft.com/office/officeart/2008/layout/IncreasingCircleProcess"/>
    <dgm:cxn modelId="{A8505832-EE35-4B27-A9B4-221F1FC3CD7F}" type="presParOf" srcId="{1AAB8333-BD64-4B2F-84F8-89910D35210F}" destId="{5352E9D6-E0F5-4506-9F8C-8C03FEF02206}" srcOrd="0" destOrd="0" presId="urn:microsoft.com/office/officeart/2008/layout/IncreasingCircleProcess"/>
    <dgm:cxn modelId="{87D9071E-3684-4D8F-ACC7-DC2CC0AB2861}" type="presParOf" srcId="{1AAB8333-BD64-4B2F-84F8-89910D35210F}" destId="{CB2B2048-61E5-4F9B-A77E-1FB6402BB609}" srcOrd="1" destOrd="0" presId="urn:microsoft.com/office/officeart/2008/layout/IncreasingCircleProcess"/>
    <dgm:cxn modelId="{459950FE-EB32-4C5B-AE79-2080856E1704}" type="presParOf" srcId="{1AAB8333-BD64-4B2F-84F8-89910D35210F}" destId="{3ECB9181-D3A7-4C48-A0EA-40BBBE2E117C}" srcOrd="2" destOrd="0" presId="urn:microsoft.com/office/officeart/2008/layout/IncreasingCircleProcess"/>
    <dgm:cxn modelId="{D85D8C2C-6671-45F9-8760-51D4A785F34F}" type="presParOf" srcId="{1AAB8333-BD64-4B2F-84F8-89910D35210F}" destId="{43106A57-0514-401C-BEC0-AEBF9809943B}" srcOrd="3" destOrd="0" presId="urn:microsoft.com/office/officeart/2008/layout/IncreasingCircleProcess"/>
    <dgm:cxn modelId="{AB16DF71-65A8-43D2-B680-E63BF0C85919}" type="presParOf" srcId="{D4AC6632-2730-434D-BABD-B183E898C4B7}" destId="{DF1B0B3C-5AA6-4FAA-BACD-5FE798D79DDB}" srcOrd="5" destOrd="0" presId="urn:microsoft.com/office/officeart/2008/layout/IncreasingCircleProcess"/>
    <dgm:cxn modelId="{D34F467E-3C7E-491D-B9AC-BD979BE441C6}" type="presParOf" srcId="{D4AC6632-2730-434D-BABD-B183E898C4B7}" destId="{66369537-F22A-40BE-9DB3-B04355BD85C4}" srcOrd="6" destOrd="0" presId="urn:microsoft.com/office/officeart/2008/layout/IncreasingCircleProcess"/>
    <dgm:cxn modelId="{24F5A1E8-39DA-44DE-8812-C1312A858BC4}" type="presParOf" srcId="{66369537-F22A-40BE-9DB3-B04355BD85C4}" destId="{954D6633-3B4B-4BA6-A087-6FA99109FFC0}" srcOrd="0" destOrd="0" presId="urn:microsoft.com/office/officeart/2008/layout/IncreasingCircleProcess"/>
    <dgm:cxn modelId="{FF466108-B15E-4EE4-9A10-4D0956F0818A}" type="presParOf" srcId="{66369537-F22A-40BE-9DB3-B04355BD85C4}" destId="{875F79E8-CEF8-4C70-8A7A-75A2D1CBB102}" srcOrd="1" destOrd="0" presId="urn:microsoft.com/office/officeart/2008/layout/IncreasingCircleProcess"/>
    <dgm:cxn modelId="{415652B1-A427-4E87-A010-4396CFD3CBE9}" type="presParOf" srcId="{66369537-F22A-40BE-9DB3-B04355BD85C4}" destId="{1EB7EB9B-E4B3-40A9-8E78-C28784E7FF4E}" srcOrd="2" destOrd="0" presId="urn:microsoft.com/office/officeart/2008/layout/IncreasingCircleProcess"/>
    <dgm:cxn modelId="{9C52CBFD-BD27-4FF9-8F7F-845EF9EA400D}" type="presParOf" srcId="{66369537-F22A-40BE-9DB3-B04355BD85C4}" destId="{D5DD083C-829A-451F-91DA-2E4328BCB9FF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EE6A7F1-C92D-496C-B0B4-DB509C488DAA}" type="doc">
      <dgm:prSet loTypeId="urn:microsoft.com/office/officeart/2005/8/layout/lProcess2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pl-PL"/>
        </a:p>
      </dgm:t>
    </dgm:pt>
    <dgm:pt modelId="{FB4B6524-1754-4B47-B6DC-58806092F4A3}">
      <dgm:prSet phldrT="[Tekst]" custT="1"/>
      <dgm:spPr/>
      <dgm:t>
        <a:bodyPr/>
        <a:lstStyle/>
        <a:p>
          <a:r>
            <a:rPr lang="pl-PL" sz="1400" b="1" dirty="0" smtClean="0"/>
            <a:t>Popyt</a:t>
          </a:r>
          <a:endParaRPr lang="pl-PL" sz="1400" b="1" dirty="0"/>
        </a:p>
      </dgm:t>
    </dgm:pt>
    <dgm:pt modelId="{07D0319F-E0BA-45DB-8FE4-87A560C7C5E3}" type="parTrans" cxnId="{3FA2C3E1-5F08-4CFB-B6BC-ADA67C9BF298}">
      <dgm:prSet/>
      <dgm:spPr/>
      <dgm:t>
        <a:bodyPr/>
        <a:lstStyle/>
        <a:p>
          <a:endParaRPr lang="pl-PL"/>
        </a:p>
      </dgm:t>
    </dgm:pt>
    <dgm:pt modelId="{5D242A83-EE7D-4D08-9EE9-8C27247CD142}" type="sibTrans" cxnId="{3FA2C3E1-5F08-4CFB-B6BC-ADA67C9BF298}">
      <dgm:prSet/>
      <dgm:spPr/>
      <dgm:t>
        <a:bodyPr/>
        <a:lstStyle/>
        <a:p>
          <a:endParaRPr lang="pl-PL"/>
        </a:p>
      </dgm:t>
    </dgm:pt>
    <dgm:pt modelId="{28DB5CBB-A8DF-4E95-B86E-AAD706CA52E8}">
      <dgm:prSet phldrT="[Tekst]" custT="1"/>
      <dgm:spPr/>
      <dgm:t>
        <a:bodyPr/>
        <a:lstStyle/>
        <a:p>
          <a:r>
            <a:rPr lang="pl-PL" sz="1000" dirty="0" smtClean="0"/>
            <a:t>Stosowanie kryterium najniższej ceny przez zamawiających</a:t>
          </a:r>
          <a:endParaRPr lang="pl-PL" sz="1000" dirty="0"/>
        </a:p>
      </dgm:t>
    </dgm:pt>
    <dgm:pt modelId="{43832CD8-EDF3-4CBD-98D6-C65410377014}" type="parTrans" cxnId="{E3E98CFD-688D-437C-BFFA-840F1EE11A08}">
      <dgm:prSet/>
      <dgm:spPr/>
      <dgm:t>
        <a:bodyPr/>
        <a:lstStyle/>
        <a:p>
          <a:endParaRPr lang="pl-PL"/>
        </a:p>
      </dgm:t>
    </dgm:pt>
    <dgm:pt modelId="{C457C37B-AC2F-462B-A5E0-BDCC75242989}" type="sibTrans" cxnId="{E3E98CFD-688D-437C-BFFA-840F1EE11A08}">
      <dgm:prSet/>
      <dgm:spPr/>
      <dgm:t>
        <a:bodyPr/>
        <a:lstStyle/>
        <a:p>
          <a:endParaRPr lang="pl-PL"/>
        </a:p>
      </dgm:t>
    </dgm:pt>
    <dgm:pt modelId="{B9FD1FEA-6484-43E0-8101-E5E7A2B1E05C}">
      <dgm:prSet phldrT="[Tekst]" custT="1"/>
      <dgm:spPr/>
      <dgm:t>
        <a:bodyPr/>
        <a:lstStyle/>
        <a:p>
          <a:r>
            <a:rPr lang="pl-PL" sz="1400" b="1" dirty="0" smtClean="0"/>
            <a:t>Podaż </a:t>
          </a:r>
          <a:br>
            <a:rPr lang="pl-PL" sz="1400" b="1" dirty="0" smtClean="0"/>
          </a:br>
          <a:r>
            <a:rPr lang="pl-PL" sz="1400" b="1" dirty="0" smtClean="0"/>
            <a:t>i komercjalizacja</a:t>
          </a:r>
          <a:endParaRPr lang="pl-PL" sz="1400" b="1" dirty="0"/>
        </a:p>
      </dgm:t>
    </dgm:pt>
    <dgm:pt modelId="{1CED8524-C60C-46EB-A389-21B42532B23D}" type="parTrans" cxnId="{F29600B3-6932-419C-9058-A8CB2BDE922E}">
      <dgm:prSet/>
      <dgm:spPr/>
      <dgm:t>
        <a:bodyPr/>
        <a:lstStyle/>
        <a:p>
          <a:endParaRPr lang="pl-PL"/>
        </a:p>
      </dgm:t>
    </dgm:pt>
    <dgm:pt modelId="{7E214FD2-D195-4BF0-8760-13AC5DD93F7C}" type="sibTrans" cxnId="{F29600B3-6932-419C-9058-A8CB2BDE922E}">
      <dgm:prSet/>
      <dgm:spPr/>
      <dgm:t>
        <a:bodyPr/>
        <a:lstStyle/>
        <a:p>
          <a:endParaRPr lang="pl-PL"/>
        </a:p>
      </dgm:t>
    </dgm:pt>
    <dgm:pt modelId="{E98A1F22-A9C4-4777-9BED-C5FB3261C15D}">
      <dgm:prSet phldrT="[Tekst]" custT="1"/>
      <dgm:spPr/>
      <dgm:t>
        <a:bodyPr/>
        <a:lstStyle/>
        <a:p>
          <a:r>
            <a:rPr lang="pl-PL" sz="1000" dirty="0" smtClean="0"/>
            <a:t>System oceny parametrycznej nie uwzględnia w wystarczającym stopniu innowacyjności</a:t>
          </a:r>
          <a:endParaRPr lang="pl-PL" sz="1000" dirty="0"/>
        </a:p>
      </dgm:t>
    </dgm:pt>
    <dgm:pt modelId="{2B7BB19B-7C3C-4F68-855D-46D7DF987B11}" type="parTrans" cxnId="{9ED0C253-5941-495E-83EA-169A21966D2E}">
      <dgm:prSet/>
      <dgm:spPr/>
      <dgm:t>
        <a:bodyPr/>
        <a:lstStyle/>
        <a:p>
          <a:endParaRPr lang="pl-PL"/>
        </a:p>
      </dgm:t>
    </dgm:pt>
    <dgm:pt modelId="{D383C561-624A-4DD6-AB9D-765C71C6B318}" type="sibTrans" cxnId="{9ED0C253-5941-495E-83EA-169A21966D2E}">
      <dgm:prSet/>
      <dgm:spPr/>
      <dgm:t>
        <a:bodyPr/>
        <a:lstStyle/>
        <a:p>
          <a:endParaRPr lang="pl-PL"/>
        </a:p>
      </dgm:t>
    </dgm:pt>
    <dgm:pt modelId="{EFF22B5F-F7AD-4A2F-A462-823C0D353CF4}">
      <dgm:prSet phldrT="[Tekst]" custT="1"/>
      <dgm:spPr/>
      <dgm:t>
        <a:bodyPr/>
        <a:lstStyle/>
        <a:p>
          <a:r>
            <a:rPr lang="pl-PL" sz="1400" b="1" dirty="0" smtClean="0"/>
            <a:t>Finansowanie</a:t>
          </a:r>
          <a:endParaRPr lang="pl-PL" sz="1400" b="1" dirty="0"/>
        </a:p>
      </dgm:t>
    </dgm:pt>
    <dgm:pt modelId="{32DF1BEC-3EC1-4E35-99F4-B9EACDD2D2A8}" type="parTrans" cxnId="{232E8250-D1C4-4CAA-8D1B-AFF5E32814E0}">
      <dgm:prSet/>
      <dgm:spPr/>
      <dgm:t>
        <a:bodyPr/>
        <a:lstStyle/>
        <a:p>
          <a:endParaRPr lang="pl-PL"/>
        </a:p>
      </dgm:t>
    </dgm:pt>
    <dgm:pt modelId="{D31D9B57-C94E-4D66-B4C5-1F5E07CC9532}" type="sibTrans" cxnId="{232E8250-D1C4-4CAA-8D1B-AFF5E32814E0}">
      <dgm:prSet/>
      <dgm:spPr/>
      <dgm:t>
        <a:bodyPr/>
        <a:lstStyle/>
        <a:p>
          <a:endParaRPr lang="pl-PL"/>
        </a:p>
      </dgm:t>
    </dgm:pt>
    <dgm:pt modelId="{37688607-F6E1-4FE3-8B27-4BA90141646E}">
      <dgm:prSet phldrT="[Tekst]" custT="1"/>
      <dgm:spPr/>
      <dgm:t>
        <a:bodyPr/>
        <a:lstStyle/>
        <a:p>
          <a:r>
            <a:rPr lang="pl-PL" sz="1000" dirty="0" smtClean="0"/>
            <a:t>Ograniczone podatkowe instrumenty wspierania działalności badawczo-rozwojowej</a:t>
          </a:r>
          <a:endParaRPr lang="pl-PL" sz="1000" dirty="0"/>
        </a:p>
      </dgm:t>
    </dgm:pt>
    <dgm:pt modelId="{759AF8AB-2087-4834-8A17-E9AE9E65814E}" type="parTrans" cxnId="{6EB6C10B-85C5-4072-A5CF-40CB011F1396}">
      <dgm:prSet/>
      <dgm:spPr/>
      <dgm:t>
        <a:bodyPr/>
        <a:lstStyle/>
        <a:p>
          <a:endParaRPr lang="pl-PL"/>
        </a:p>
      </dgm:t>
    </dgm:pt>
    <dgm:pt modelId="{3B593296-D4C7-4A76-A058-E01115CFB4AF}" type="sibTrans" cxnId="{6EB6C10B-85C5-4072-A5CF-40CB011F1396}">
      <dgm:prSet/>
      <dgm:spPr/>
      <dgm:t>
        <a:bodyPr/>
        <a:lstStyle/>
        <a:p>
          <a:endParaRPr lang="pl-PL"/>
        </a:p>
      </dgm:t>
    </dgm:pt>
    <dgm:pt modelId="{86C01189-C26A-4B55-9F85-89DE555129EA}">
      <dgm:prSet phldrT="[Tekst]" custT="1"/>
      <dgm:spPr/>
      <dgm:t>
        <a:bodyPr/>
        <a:lstStyle/>
        <a:p>
          <a:r>
            <a:rPr lang="pl-PL" sz="1400" b="1" dirty="0" smtClean="0"/>
            <a:t>Infrastruktura</a:t>
          </a:r>
          <a:endParaRPr lang="pl-PL" sz="1400" b="1" dirty="0"/>
        </a:p>
      </dgm:t>
    </dgm:pt>
    <dgm:pt modelId="{17D20088-B23A-4573-844E-24CDEEDFF1BE}" type="parTrans" cxnId="{8CAA5F15-C78B-45D5-A75E-36F6F2895556}">
      <dgm:prSet/>
      <dgm:spPr/>
      <dgm:t>
        <a:bodyPr/>
        <a:lstStyle/>
        <a:p>
          <a:endParaRPr lang="pl-PL"/>
        </a:p>
      </dgm:t>
    </dgm:pt>
    <dgm:pt modelId="{9CB04FE8-FE03-4501-9481-12CE88FBFC37}" type="sibTrans" cxnId="{8CAA5F15-C78B-45D5-A75E-36F6F2895556}">
      <dgm:prSet/>
      <dgm:spPr/>
      <dgm:t>
        <a:bodyPr/>
        <a:lstStyle/>
        <a:p>
          <a:endParaRPr lang="pl-PL"/>
        </a:p>
      </dgm:t>
    </dgm:pt>
    <dgm:pt modelId="{548B6B2A-C268-42D7-A59C-5743A8D8E40D}">
      <dgm:prSet phldrT="[Tekst]"/>
      <dgm:spPr/>
      <dgm:t>
        <a:bodyPr/>
        <a:lstStyle/>
        <a:p>
          <a:r>
            <a:rPr lang="pl-PL" dirty="0" smtClean="0"/>
            <a:t>Brak systemu mapującego zaplecze badawczo-rozwojowe</a:t>
          </a:r>
          <a:endParaRPr lang="pl-PL" dirty="0"/>
        </a:p>
      </dgm:t>
    </dgm:pt>
    <dgm:pt modelId="{831A015C-CB3A-4630-830B-622D94EAD981}" type="parTrans" cxnId="{63B9A132-9F6B-4E22-AE83-39060565FAA0}">
      <dgm:prSet/>
      <dgm:spPr/>
      <dgm:t>
        <a:bodyPr/>
        <a:lstStyle/>
        <a:p>
          <a:endParaRPr lang="pl-PL"/>
        </a:p>
      </dgm:t>
    </dgm:pt>
    <dgm:pt modelId="{B2DDADB0-8BB3-4F89-AE98-164CDE24AE56}" type="sibTrans" cxnId="{63B9A132-9F6B-4E22-AE83-39060565FAA0}">
      <dgm:prSet/>
      <dgm:spPr/>
      <dgm:t>
        <a:bodyPr/>
        <a:lstStyle/>
        <a:p>
          <a:endParaRPr lang="pl-PL"/>
        </a:p>
      </dgm:t>
    </dgm:pt>
    <dgm:pt modelId="{7AF8AE3D-92AD-400B-B5BF-743519530459}">
      <dgm:prSet phldrT="[Tekst]" custT="1"/>
      <dgm:spPr/>
      <dgm:t>
        <a:bodyPr/>
        <a:lstStyle/>
        <a:p>
          <a:r>
            <a:rPr lang="pl-PL" sz="1400" b="1" dirty="0" smtClean="0"/>
            <a:t>Kapitał ludzki </a:t>
          </a:r>
          <a:br>
            <a:rPr lang="pl-PL" sz="1400" b="1" dirty="0" smtClean="0"/>
          </a:br>
          <a:r>
            <a:rPr lang="pl-PL" sz="1400" b="1" dirty="0" smtClean="0"/>
            <a:t>i społeczny</a:t>
          </a:r>
          <a:endParaRPr lang="pl-PL" sz="1400" b="1" dirty="0"/>
        </a:p>
      </dgm:t>
    </dgm:pt>
    <dgm:pt modelId="{18B4680F-1F5E-4987-BF0C-CAFDEA89233F}" type="parTrans" cxnId="{0DF7780B-ADEB-4D40-AE93-BBA084E999E8}">
      <dgm:prSet/>
      <dgm:spPr/>
      <dgm:t>
        <a:bodyPr/>
        <a:lstStyle/>
        <a:p>
          <a:endParaRPr lang="pl-PL"/>
        </a:p>
      </dgm:t>
    </dgm:pt>
    <dgm:pt modelId="{124B432D-85F0-45BC-8A58-410EBF997DE5}" type="sibTrans" cxnId="{0DF7780B-ADEB-4D40-AE93-BBA084E999E8}">
      <dgm:prSet/>
      <dgm:spPr/>
      <dgm:t>
        <a:bodyPr/>
        <a:lstStyle/>
        <a:p>
          <a:endParaRPr lang="pl-PL"/>
        </a:p>
      </dgm:t>
    </dgm:pt>
    <dgm:pt modelId="{F0A2F718-816B-4107-9584-08BB9E25C262}">
      <dgm:prSet phldrT="[Tekst]"/>
      <dgm:spPr/>
      <dgm:t>
        <a:bodyPr/>
        <a:lstStyle/>
        <a:p>
          <a:r>
            <a:rPr lang="pl-PL" dirty="0" smtClean="0"/>
            <a:t>Ścieżka kariery akademickiej nie uwzględnia w wystarczającym stopniu innowacyjności</a:t>
          </a:r>
          <a:endParaRPr lang="pl-PL" dirty="0"/>
        </a:p>
      </dgm:t>
    </dgm:pt>
    <dgm:pt modelId="{7D23FF8A-9D74-4BCD-AB12-9217AC30CCA4}" type="parTrans" cxnId="{DC6C5BEE-7635-47D8-84B9-C58FACDE5A8B}">
      <dgm:prSet/>
      <dgm:spPr/>
      <dgm:t>
        <a:bodyPr/>
        <a:lstStyle/>
        <a:p>
          <a:endParaRPr lang="pl-PL"/>
        </a:p>
      </dgm:t>
    </dgm:pt>
    <dgm:pt modelId="{CB0100AC-1257-462D-9197-32DE5159868A}" type="sibTrans" cxnId="{DC6C5BEE-7635-47D8-84B9-C58FACDE5A8B}">
      <dgm:prSet/>
      <dgm:spPr/>
      <dgm:t>
        <a:bodyPr/>
        <a:lstStyle/>
        <a:p>
          <a:endParaRPr lang="pl-PL"/>
        </a:p>
      </dgm:t>
    </dgm:pt>
    <dgm:pt modelId="{7722DD99-AFA5-462B-98D5-14B8EA40C440}">
      <dgm:prSet phldrT="[Tekst]" custT="1"/>
      <dgm:spPr/>
      <dgm:t>
        <a:bodyPr/>
        <a:lstStyle/>
        <a:p>
          <a:r>
            <a:rPr lang="pl-PL" sz="1400" b="1" dirty="0" smtClean="0"/>
            <a:t>Otoczenie prawne </a:t>
          </a:r>
          <a:br>
            <a:rPr lang="pl-PL" sz="1400" b="1" dirty="0" smtClean="0"/>
          </a:br>
          <a:r>
            <a:rPr lang="pl-PL" sz="1400" b="1" dirty="0" smtClean="0"/>
            <a:t>i instytucjonalne</a:t>
          </a:r>
          <a:endParaRPr lang="pl-PL" sz="1400" b="1" dirty="0"/>
        </a:p>
      </dgm:t>
    </dgm:pt>
    <dgm:pt modelId="{9576ADB0-61A1-4FCF-A833-3EAA25700879}" type="parTrans" cxnId="{6042D728-AB36-4837-9CE0-85FD0DFC86AD}">
      <dgm:prSet/>
      <dgm:spPr/>
      <dgm:t>
        <a:bodyPr/>
        <a:lstStyle/>
        <a:p>
          <a:endParaRPr lang="pl-PL"/>
        </a:p>
      </dgm:t>
    </dgm:pt>
    <dgm:pt modelId="{FA058A51-48B7-4CC8-AD54-F9AB684A7079}" type="sibTrans" cxnId="{6042D728-AB36-4837-9CE0-85FD0DFC86AD}">
      <dgm:prSet/>
      <dgm:spPr/>
      <dgm:t>
        <a:bodyPr/>
        <a:lstStyle/>
        <a:p>
          <a:endParaRPr lang="pl-PL"/>
        </a:p>
      </dgm:t>
    </dgm:pt>
    <dgm:pt modelId="{FF6BC2DE-C501-44A3-AF2C-596EE03C9F5A}">
      <dgm:prSet phldrT="[Tekst]"/>
      <dgm:spPr/>
      <dgm:t>
        <a:bodyPr/>
        <a:lstStyle/>
        <a:p>
          <a:r>
            <a:rPr lang="pl-PL" dirty="0" smtClean="0"/>
            <a:t>Nadmierne obciążenia związane z prowadzeniem kontroli w zakresie realizacji i sprawozdawczości B+R </a:t>
          </a:r>
          <a:endParaRPr lang="pl-PL" dirty="0"/>
        </a:p>
      </dgm:t>
    </dgm:pt>
    <dgm:pt modelId="{3BAC7E01-93F3-4223-8813-0116BBEC9346}" type="parTrans" cxnId="{B596139A-95F5-44F6-8046-7DC0ECCC82FD}">
      <dgm:prSet/>
      <dgm:spPr/>
      <dgm:t>
        <a:bodyPr/>
        <a:lstStyle/>
        <a:p>
          <a:endParaRPr lang="pl-PL"/>
        </a:p>
      </dgm:t>
    </dgm:pt>
    <dgm:pt modelId="{6DED6AF1-2ADE-43CA-8364-AA6637318FA8}" type="sibTrans" cxnId="{B596139A-95F5-44F6-8046-7DC0ECCC82FD}">
      <dgm:prSet/>
      <dgm:spPr/>
      <dgm:t>
        <a:bodyPr/>
        <a:lstStyle/>
        <a:p>
          <a:endParaRPr lang="pl-PL"/>
        </a:p>
      </dgm:t>
    </dgm:pt>
    <dgm:pt modelId="{1A190E26-5748-4A22-B61A-DB16BB737185}">
      <dgm:prSet custT="1"/>
      <dgm:spPr/>
      <dgm:t>
        <a:bodyPr/>
        <a:lstStyle/>
        <a:p>
          <a:r>
            <a:rPr lang="pl-PL" sz="900" dirty="0" smtClean="0"/>
            <a:t>Brak mechanizmów elastycznego finansowania prac B+R, zwłaszcza badań przełomowych czy wyprzedzających</a:t>
          </a:r>
          <a:endParaRPr lang="pl-PL" sz="900" dirty="0"/>
        </a:p>
      </dgm:t>
    </dgm:pt>
    <dgm:pt modelId="{5C8B2DCB-8530-406D-AD99-DF55729A44A4}" type="parTrans" cxnId="{A54F424E-3BFA-4F7F-82B3-FA85C97F0E5B}">
      <dgm:prSet/>
      <dgm:spPr/>
      <dgm:t>
        <a:bodyPr/>
        <a:lstStyle/>
        <a:p>
          <a:endParaRPr lang="pl-PL"/>
        </a:p>
      </dgm:t>
    </dgm:pt>
    <dgm:pt modelId="{7EA0D911-840A-48BB-A272-1DD39F49F8C4}" type="sibTrans" cxnId="{A54F424E-3BFA-4F7F-82B3-FA85C97F0E5B}">
      <dgm:prSet/>
      <dgm:spPr/>
      <dgm:t>
        <a:bodyPr/>
        <a:lstStyle/>
        <a:p>
          <a:endParaRPr lang="pl-PL"/>
        </a:p>
      </dgm:t>
    </dgm:pt>
    <dgm:pt modelId="{B3818492-1944-431C-B4D7-772260771607}">
      <dgm:prSet/>
      <dgm:spPr/>
      <dgm:t>
        <a:bodyPr/>
        <a:lstStyle/>
        <a:p>
          <a:r>
            <a:rPr lang="pl-PL" dirty="0" smtClean="0"/>
            <a:t>Brak zainteresowania wykorzystywaniem „chmury” przez administrację</a:t>
          </a:r>
          <a:endParaRPr lang="pl-PL" dirty="0"/>
        </a:p>
      </dgm:t>
    </dgm:pt>
    <dgm:pt modelId="{0735C658-5262-4FA7-A3F1-E7729479657D}" type="parTrans" cxnId="{C67ACF38-748E-4033-B3C8-949A849672B4}">
      <dgm:prSet/>
      <dgm:spPr/>
      <dgm:t>
        <a:bodyPr/>
        <a:lstStyle/>
        <a:p>
          <a:endParaRPr lang="pl-PL"/>
        </a:p>
      </dgm:t>
    </dgm:pt>
    <dgm:pt modelId="{901782E7-BB30-4649-AA21-72C96B2DEE81}" type="sibTrans" cxnId="{C67ACF38-748E-4033-B3C8-949A849672B4}">
      <dgm:prSet/>
      <dgm:spPr/>
      <dgm:t>
        <a:bodyPr/>
        <a:lstStyle/>
        <a:p>
          <a:endParaRPr lang="pl-PL"/>
        </a:p>
      </dgm:t>
    </dgm:pt>
    <dgm:pt modelId="{87254349-9B77-4F64-8AC3-8774BB64FF84}">
      <dgm:prSet custT="1"/>
      <dgm:spPr/>
      <dgm:t>
        <a:bodyPr/>
        <a:lstStyle/>
        <a:p>
          <a:r>
            <a:rPr lang="pl-PL" sz="1000" dirty="0" smtClean="0"/>
            <a:t>Nieelastyczne struktury organizacyjne jednostek badawczo-naukowych</a:t>
          </a:r>
          <a:endParaRPr lang="pl-PL" sz="1000" dirty="0"/>
        </a:p>
      </dgm:t>
    </dgm:pt>
    <dgm:pt modelId="{C01383F3-F61A-4529-83EA-1D101B120114}" type="parTrans" cxnId="{71EB1C09-485C-4E2F-A893-AFBD3B887B9E}">
      <dgm:prSet/>
      <dgm:spPr/>
      <dgm:t>
        <a:bodyPr/>
        <a:lstStyle/>
        <a:p>
          <a:endParaRPr lang="pl-PL"/>
        </a:p>
      </dgm:t>
    </dgm:pt>
    <dgm:pt modelId="{CFA44332-0642-4FA6-B754-88A692323B18}" type="sibTrans" cxnId="{71EB1C09-485C-4E2F-A893-AFBD3B887B9E}">
      <dgm:prSet/>
      <dgm:spPr/>
      <dgm:t>
        <a:bodyPr/>
        <a:lstStyle/>
        <a:p>
          <a:endParaRPr lang="pl-PL"/>
        </a:p>
      </dgm:t>
    </dgm:pt>
    <dgm:pt modelId="{B0FBADF4-17AA-41E9-8ECE-2DA3BD18314D}">
      <dgm:prSet/>
      <dgm:spPr/>
      <dgm:t>
        <a:bodyPr/>
        <a:lstStyle/>
        <a:p>
          <a:r>
            <a:rPr lang="pl-PL" dirty="0" smtClean="0"/>
            <a:t>Mało atrakcyjne warunki do kreowania nowych miejsc pracy w branży badawczo-rozwojowej</a:t>
          </a:r>
          <a:endParaRPr lang="pl-PL" dirty="0"/>
        </a:p>
      </dgm:t>
    </dgm:pt>
    <dgm:pt modelId="{29207A73-00F8-4B54-99C5-31E217AE3F87}" type="parTrans" cxnId="{2A1C7FAD-861F-4115-BE8B-2B86F8796171}">
      <dgm:prSet/>
      <dgm:spPr/>
      <dgm:t>
        <a:bodyPr/>
        <a:lstStyle/>
        <a:p>
          <a:endParaRPr lang="pl-PL"/>
        </a:p>
      </dgm:t>
    </dgm:pt>
    <dgm:pt modelId="{E80A27DF-D510-409C-8471-6004DFA613FE}" type="sibTrans" cxnId="{2A1C7FAD-861F-4115-BE8B-2B86F8796171}">
      <dgm:prSet/>
      <dgm:spPr/>
      <dgm:t>
        <a:bodyPr/>
        <a:lstStyle/>
        <a:p>
          <a:endParaRPr lang="pl-PL"/>
        </a:p>
      </dgm:t>
    </dgm:pt>
    <dgm:pt modelId="{C1EA6DB7-B9B9-4D97-ABA7-568CE821CD5A}">
      <dgm:prSet custT="1"/>
      <dgm:spPr/>
      <dgm:t>
        <a:bodyPr/>
        <a:lstStyle/>
        <a:p>
          <a:r>
            <a:rPr lang="pl-PL" sz="1000" dirty="0" smtClean="0"/>
            <a:t>Brak zamówień realizowanych w formule zamówień przedkomercyjnych</a:t>
          </a:r>
          <a:endParaRPr lang="pl-PL" sz="1000" dirty="0"/>
        </a:p>
      </dgm:t>
    </dgm:pt>
    <dgm:pt modelId="{95E183E4-FD79-4C4D-9E74-885972BEEA53}" type="parTrans" cxnId="{7EC00864-6914-4BFE-A959-240B68C50F50}">
      <dgm:prSet/>
      <dgm:spPr/>
      <dgm:t>
        <a:bodyPr/>
        <a:lstStyle/>
        <a:p>
          <a:endParaRPr lang="pl-PL"/>
        </a:p>
      </dgm:t>
    </dgm:pt>
    <dgm:pt modelId="{1F646D01-1152-4524-BC09-942E78618D97}" type="sibTrans" cxnId="{7EC00864-6914-4BFE-A959-240B68C50F50}">
      <dgm:prSet/>
      <dgm:spPr/>
      <dgm:t>
        <a:bodyPr/>
        <a:lstStyle/>
        <a:p>
          <a:endParaRPr lang="pl-PL"/>
        </a:p>
      </dgm:t>
    </dgm:pt>
    <dgm:pt modelId="{72C3EC16-7DB5-4978-A01B-47711AF9AA6F}">
      <dgm:prSet/>
      <dgm:spPr/>
      <dgm:t>
        <a:bodyPr/>
        <a:lstStyle/>
        <a:p>
          <a:r>
            <a:rPr lang="pl-PL" dirty="0" smtClean="0"/>
            <a:t>Biurokratyzm i niski poziom informatyzacji wsparcia B+R </a:t>
          </a:r>
          <a:endParaRPr lang="pl-PL" dirty="0"/>
        </a:p>
      </dgm:t>
    </dgm:pt>
    <dgm:pt modelId="{F41F9BB1-4D82-4AD4-82B6-89FAC8208E01}" type="parTrans" cxnId="{D5FAF5D8-72F0-4A57-B458-1F353932EE01}">
      <dgm:prSet/>
      <dgm:spPr/>
      <dgm:t>
        <a:bodyPr/>
        <a:lstStyle/>
        <a:p>
          <a:endParaRPr lang="pl-PL"/>
        </a:p>
      </dgm:t>
    </dgm:pt>
    <dgm:pt modelId="{5A3CF179-3AA2-4F16-9842-544519991A20}" type="sibTrans" cxnId="{D5FAF5D8-72F0-4A57-B458-1F353932EE01}">
      <dgm:prSet/>
      <dgm:spPr/>
      <dgm:t>
        <a:bodyPr/>
        <a:lstStyle/>
        <a:p>
          <a:endParaRPr lang="pl-PL"/>
        </a:p>
      </dgm:t>
    </dgm:pt>
    <dgm:pt modelId="{80931E4A-C9A2-4EA6-BAC9-C0336A5841E9}" type="pres">
      <dgm:prSet presAssocID="{BEE6A7F1-C92D-496C-B0B4-DB509C488DA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1AE7D59-86CA-4C87-AAB9-CD2A71A35608}" type="pres">
      <dgm:prSet presAssocID="{FB4B6524-1754-4B47-B6DC-58806092F4A3}" presName="compNode" presStyleCnt="0"/>
      <dgm:spPr/>
    </dgm:pt>
    <dgm:pt modelId="{FF69FAD8-14E2-470A-9DA9-3064D96D3389}" type="pres">
      <dgm:prSet presAssocID="{FB4B6524-1754-4B47-B6DC-58806092F4A3}" presName="aNode" presStyleLbl="bgShp" presStyleIdx="0" presStyleCnt="6"/>
      <dgm:spPr/>
      <dgm:t>
        <a:bodyPr/>
        <a:lstStyle/>
        <a:p>
          <a:endParaRPr lang="pl-PL"/>
        </a:p>
      </dgm:t>
    </dgm:pt>
    <dgm:pt modelId="{8078C09C-5717-4B45-9640-446547024541}" type="pres">
      <dgm:prSet presAssocID="{FB4B6524-1754-4B47-B6DC-58806092F4A3}" presName="textNode" presStyleLbl="bgShp" presStyleIdx="0" presStyleCnt="6"/>
      <dgm:spPr/>
      <dgm:t>
        <a:bodyPr/>
        <a:lstStyle/>
        <a:p>
          <a:endParaRPr lang="pl-PL"/>
        </a:p>
      </dgm:t>
    </dgm:pt>
    <dgm:pt modelId="{4FE030DF-BF23-4893-BBA5-A7C201747FB9}" type="pres">
      <dgm:prSet presAssocID="{FB4B6524-1754-4B47-B6DC-58806092F4A3}" presName="compChildNode" presStyleCnt="0"/>
      <dgm:spPr/>
    </dgm:pt>
    <dgm:pt modelId="{562747FD-15E0-4985-AF9C-02D8D82F4BA9}" type="pres">
      <dgm:prSet presAssocID="{FB4B6524-1754-4B47-B6DC-58806092F4A3}" presName="theInnerList" presStyleCnt="0"/>
      <dgm:spPr/>
    </dgm:pt>
    <dgm:pt modelId="{98394B24-0A31-4BC0-B04F-2F1792FC05A5}" type="pres">
      <dgm:prSet presAssocID="{28DB5CBB-A8DF-4E95-B86E-AAD706CA52E8}" presName="child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6C5E9C2-8018-4597-AE79-728B17E28AA2}" type="pres">
      <dgm:prSet presAssocID="{28DB5CBB-A8DF-4E95-B86E-AAD706CA52E8}" presName="aSpace2" presStyleCnt="0"/>
      <dgm:spPr/>
    </dgm:pt>
    <dgm:pt modelId="{65EE069F-8895-45A7-96E4-91A682954459}" type="pres">
      <dgm:prSet presAssocID="{C1EA6DB7-B9B9-4D97-ABA7-568CE821CD5A}" presName="child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473EDE4-E72B-47D5-AFA7-069659473B6E}" type="pres">
      <dgm:prSet presAssocID="{FB4B6524-1754-4B47-B6DC-58806092F4A3}" presName="aSpace" presStyleCnt="0"/>
      <dgm:spPr/>
    </dgm:pt>
    <dgm:pt modelId="{5F04AC4A-CD5E-4CCB-AE6A-9EBA9BB1E419}" type="pres">
      <dgm:prSet presAssocID="{B9FD1FEA-6484-43E0-8101-E5E7A2B1E05C}" presName="compNode" presStyleCnt="0"/>
      <dgm:spPr/>
    </dgm:pt>
    <dgm:pt modelId="{EECBC6D6-AE3E-4C88-96E6-4A5A888D3B48}" type="pres">
      <dgm:prSet presAssocID="{B9FD1FEA-6484-43E0-8101-E5E7A2B1E05C}" presName="aNode" presStyleLbl="bgShp" presStyleIdx="1" presStyleCnt="6"/>
      <dgm:spPr/>
      <dgm:t>
        <a:bodyPr/>
        <a:lstStyle/>
        <a:p>
          <a:endParaRPr lang="pl-PL"/>
        </a:p>
      </dgm:t>
    </dgm:pt>
    <dgm:pt modelId="{AA4BC25F-9FF6-4AA0-A7AD-1FA37DDFE0C3}" type="pres">
      <dgm:prSet presAssocID="{B9FD1FEA-6484-43E0-8101-E5E7A2B1E05C}" presName="textNode" presStyleLbl="bgShp" presStyleIdx="1" presStyleCnt="6"/>
      <dgm:spPr/>
      <dgm:t>
        <a:bodyPr/>
        <a:lstStyle/>
        <a:p>
          <a:endParaRPr lang="pl-PL"/>
        </a:p>
      </dgm:t>
    </dgm:pt>
    <dgm:pt modelId="{55279715-6BB1-4673-8E32-DCBB6E3312BA}" type="pres">
      <dgm:prSet presAssocID="{B9FD1FEA-6484-43E0-8101-E5E7A2B1E05C}" presName="compChildNode" presStyleCnt="0"/>
      <dgm:spPr/>
    </dgm:pt>
    <dgm:pt modelId="{0A0220C5-A785-4AB9-822A-D6104480DEF0}" type="pres">
      <dgm:prSet presAssocID="{B9FD1FEA-6484-43E0-8101-E5E7A2B1E05C}" presName="theInnerList" presStyleCnt="0"/>
      <dgm:spPr/>
    </dgm:pt>
    <dgm:pt modelId="{2CB976B3-2BF6-4114-9B87-157FA1AED1AA}" type="pres">
      <dgm:prSet presAssocID="{E98A1F22-A9C4-4777-9BED-C5FB3261C15D}" presName="child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02698B9-D28C-4F6C-A020-81D3C3C126B3}" type="pres">
      <dgm:prSet presAssocID="{E98A1F22-A9C4-4777-9BED-C5FB3261C15D}" presName="aSpace2" presStyleCnt="0"/>
      <dgm:spPr/>
    </dgm:pt>
    <dgm:pt modelId="{5D1325D7-A0CC-45C2-9556-6E30429FFAEC}" type="pres">
      <dgm:prSet presAssocID="{87254349-9B77-4F64-8AC3-8774BB64FF84}" presName="child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0512A6B-119D-481A-9037-C9706BEB42CF}" type="pres">
      <dgm:prSet presAssocID="{B9FD1FEA-6484-43E0-8101-E5E7A2B1E05C}" presName="aSpace" presStyleCnt="0"/>
      <dgm:spPr/>
    </dgm:pt>
    <dgm:pt modelId="{250C3F22-25FC-4AFB-BFB2-23ECE48D3152}" type="pres">
      <dgm:prSet presAssocID="{EFF22B5F-F7AD-4A2F-A462-823C0D353CF4}" presName="compNode" presStyleCnt="0"/>
      <dgm:spPr/>
    </dgm:pt>
    <dgm:pt modelId="{3E3ACB93-85CC-49E5-9C6C-EC1E5DD93340}" type="pres">
      <dgm:prSet presAssocID="{EFF22B5F-F7AD-4A2F-A462-823C0D353CF4}" presName="aNode" presStyleLbl="bgShp" presStyleIdx="2" presStyleCnt="6"/>
      <dgm:spPr/>
      <dgm:t>
        <a:bodyPr/>
        <a:lstStyle/>
        <a:p>
          <a:endParaRPr lang="pl-PL"/>
        </a:p>
      </dgm:t>
    </dgm:pt>
    <dgm:pt modelId="{E73F5B5F-9BE9-4CFC-8A64-C0EB705B411A}" type="pres">
      <dgm:prSet presAssocID="{EFF22B5F-F7AD-4A2F-A462-823C0D353CF4}" presName="textNode" presStyleLbl="bgShp" presStyleIdx="2" presStyleCnt="6"/>
      <dgm:spPr/>
      <dgm:t>
        <a:bodyPr/>
        <a:lstStyle/>
        <a:p>
          <a:endParaRPr lang="pl-PL"/>
        </a:p>
      </dgm:t>
    </dgm:pt>
    <dgm:pt modelId="{3AF95F9A-A87F-47FE-BC30-5FA01CF2DADF}" type="pres">
      <dgm:prSet presAssocID="{EFF22B5F-F7AD-4A2F-A462-823C0D353CF4}" presName="compChildNode" presStyleCnt="0"/>
      <dgm:spPr/>
    </dgm:pt>
    <dgm:pt modelId="{65C95FB7-DD24-45D5-AE0B-21F2809263F1}" type="pres">
      <dgm:prSet presAssocID="{EFF22B5F-F7AD-4A2F-A462-823C0D353CF4}" presName="theInnerList" presStyleCnt="0"/>
      <dgm:spPr/>
    </dgm:pt>
    <dgm:pt modelId="{28D3C465-7E02-487A-B0C7-EF9322A82AE5}" type="pres">
      <dgm:prSet presAssocID="{37688607-F6E1-4FE3-8B27-4BA90141646E}" presName="child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ABD090C-5D87-4E1A-A961-58AB23148B4A}" type="pres">
      <dgm:prSet presAssocID="{37688607-F6E1-4FE3-8B27-4BA90141646E}" presName="aSpace2" presStyleCnt="0"/>
      <dgm:spPr/>
    </dgm:pt>
    <dgm:pt modelId="{23909A80-F973-4325-BAB8-06E05F40FE44}" type="pres">
      <dgm:prSet presAssocID="{1A190E26-5748-4A22-B61A-DB16BB737185}" presName="child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0D159FB-14C3-4F46-BA0F-3ADD7C8053C8}" type="pres">
      <dgm:prSet presAssocID="{EFF22B5F-F7AD-4A2F-A462-823C0D353CF4}" presName="aSpace" presStyleCnt="0"/>
      <dgm:spPr/>
    </dgm:pt>
    <dgm:pt modelId="{E269CD2E-5322-4E2B-A69D-86EFF2D1E552}" type="pres">
      <dgm:prSet presAssocID="{86C01189-C26A-4B55-9F85-89DE555129EA}" presName="compNode" presStyleCnt="0"/>
      <dgm:spPr/>
    </dgm:pt>
    <dgm:pt modelId="{FC237718-3B47-4401-887E-E1B87F7868DD}" type="pres">
      <dgm:prSet presAssocID="{86C01189-C26A-4B55-9F85-89DE555129EA}" presName="aNode" presStyleLbl="bgShp" presStyleIdx="3" presStyleCnt="6"/>
      <dgm:spPr/>
      <dgm:t>
        <a:bodyPr/>
        <a:lstStyle/>
        <a:p>
          <a:endParaRPr lang="pl-PL"/>
        </a:p>
      </dgm:t>
    </dgm:pt>
    <dgm:pt modelId="{C1D9D7B7-1BBE-4076-90AB-B3977B3465E2}" type="pres">
      <dgm:prSet presAssocID="{86C01189-C26A-4B55-9F85-89DE555129EA}" presName="textNode" presStyleLbl="bgShp" presStyleIdx="3" presStyleCnt="6"/>
      <dgm:spPr/>
      <dgm:t>
        <a:bodyPr/>
        <a:lstStyle/>
        <a:p>
          <a:endParaRPr lang="pl-PL"/>
        </a:p>
      </dgm:t>
    </dgm:pt>
    <dgm:pt modelId="{CBB61F48-F1A1-4AA8-B558-BB0744E635A2}" type="pres">
      <dgm:prSet presAssocID="{86C01189-C26A-4B55-9F85-89DE555129EA}" presName="compChildNode" presStyleCnt="0"/>
      <dgm:spPr/>
    </dgm:pt>
    <dgm:pt modelId="{9DEA40B8-F4A6-4B4F-B007-C496332EF987}" type="pres">
      <dgm:prSet presAssocID="{86C01189-C26A-4B55-9F85-89DE555129EA}" presName="theInnerList" presStyleCnt="0"/>
      <dgm:spPr/>
    </dgm:pt>
    <dgm:pt modelId="{6B774B5E-D6A9-4B28-A900-D3099EE81AC0}" type="pres">
      <dgm:prSet presAssocID="{548B6B2A-C268-42D7-A59C-5743A8D8E40D}" presName="child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4B0F28E-6062-415D-85DF-ED01A76A9899}" type="pres">
      <dgm:prSet presAssocID="{548B6B2A-C268-42D7-A59C-5743A8D8E40D}" presName="aSpace2" presStyleCnt="0"/>
      <dgm:spPr/>
    </dgm:pt>
    <dgm:pt modelId="{162924BD-7CB6-44CD-ABC8-3297EC511052}" type="pres">
      <dgm:prSet presAssocID="{B3818492-1944-431C-B4D7-772260771607}" presName="child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29E0A77-1D00-48B4-8464-5787F10198EC}" type="pres">
      <dgm:prSet presAssocID="{86C01189-C26A-4B55-9F85-89DE555129EA}" presName="aSpace" presStyleCnt="0"/>
      <dgm:spPr/>
    </dgm:pt>
    <dgm:pt modelId="{CBC4D9BA-36B7-43B3-AEAC-77548465C7DA}" type="pres">
      <dgm:prSet presAssocID="{7AF8AE3D-92AD-400B-B5BF-743519530459}" presName="compNode" presStyleCnt="0"/>
      <dgm:spPr/>
    </dgm:pt>
    <dgm:pt modelId="{4266A3C3-38B3-470D-ADA7-44B3128AEE0B}" type="pres">
      <dgm:prSet presAssocID="{7AF8AE3D-92AD-400B-B5BF-743519530459}" presName="aNode" presStyleLbl="bgShp" presStyleIdx="4" presStyleCnt="6"/>
      <dgm:spPr/>
      <dgm:t>
        <a:bodyPr/>
        <a:lstStyle/>
        <a:p>
          <a:endParaRPr lang="pl-PL"/>
        </a:p>
      </dgm:t>
    </dgm:pt>
    <dgm:pt modelId="{D6EDF0D0-8B52-48CD-BFD5-8A4DF66DE235}" type="pres">
      <dgm:prSet presAssocID="{7AF8AE3D-92AD-400B-B5BF-743519530459}" presName="textNode" presStyleLbl="bgShp" presStyleIdx="4" presStyleCnt="6"/>
      <dgm:spPr/>
      <dgm:t>
        <a:bodyPr/>
        <a:lstStyle/>
        <a:p>
          <a:endParaRPr lang="pl-PL"/>
        </a:p>
      </dgm:t>
    </dgm:pt>
    <dgm:pt modelId="{C61F46C3-C8CD-4D0B-AC3F-7ECC3BB3AE05}" type="pres">
      <dgm:prSet presAssocID="{7AF8AE3D-92AD-400B-B5BF-743519530459}" presName="compChildNode" presStyleCnt="0"/>
      <dgm:spPr/>
    </dgm:pt>
    <dgm:pt modelId="{F1CB04DC-21DE-463F-8F96-6A5D234FB75D}" type="pres">
      <dgm:prSet presAssocID="{7AF8AE3D-92AD-400B-B5BF-743519530459}" presName="theInnerList" presStyleCnt="0"/>
      <dgm:spPr/>
    </dgm:pt>
    <dgm:pt modelId="{A0801897-328F-4A33-994C-AF908BFD2438}" type="pres">
      <dgm:prSet presAssocID="{F0A2F718-816B-4107-9584-08BB9E25C262}" presName="child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B08CFFF-C718-4B27-B1DB-8684BAA30D99}" type="pres">
      <dgm:prSet presAssocID="{F0A2F718-816B-4107-9584-08BB9E25C262}" presName="aSpace2" presStyleCnt="0"/>
      <dgm:spPr/>
    </dgm:pt>
    <dgm:pt modelId="{3A639CF1-0F53-463C-8705-A2EE533CDA6A}" type="pres">
      <dgm:prSet presAssocID="{B0FBADF4-17AA-41E9-8ECE-2DA3BD18314D}" presName="child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788E2BE-2D00-4594-90D7-7761EE5799BA}" type="pres">
      <dgm:prSet presAssocID="{7AF8AE3D-92AD-400B-B5BF-743519530459}" presName="aSpace" presStyleCnt="0"/>
      <dgm:spPr/>
    </dgm:pt>
    <dgm:pt modelId="{81117E33-F04E-41BB-BB52-A1144E8FC8A8}" type="pres">
      <dgm:prSet presAssocID="{7722DD99-AFA5-462B-98D5-14B8EA40C440}" presName="compNode" presStyleCnt="0"/>
      <dgm:spPr/>
    </dgm:pt>
    <dgm:pt modelId="{2FF9BF9F-2AAB-4CCA-8AA6-87E2593212C2}" type="pres">
      <dgm:prSet presAssocID="{7722DD99-AFA5-462B-98D5-14B8EA40C440}" presName="aNode" presStyleLbl="bgShp" presStyleIdx="5" presStyleCnt="6"/>
      <dgm:spPr/>
      <dgm:t>
        <a:bodyPr/>
        <a:lstStyle/>
        <a:p>
          <a:endParaRPr lang="pl-PL"/>
        </a:p>
      </dgm:t>
    </dgm:pt>
    <dgm:pt modelId="{82138A14-E5AE-4C37-A7C8-6341894DACA1}" type="pres">
      <dgm:prSet presAssocID="{7722DD99-AFA5-462B-98D5-14B8EA40C440}" presName="textNode" presStyleLbl="bgShp" presStyleIdx="5" presStyleCnt="6"/>
      <dgm:spPr/>
      <dgm:t>
        <a:bodyPr/>
        <a:lstStyle/>
        <a:p>
          <a:endParaRPr lang="pl-PL"/>
        </a:p>
      </dgm:t>
    </dgm:pt>
    <dgm:pt modelId="{F14EBC41-A21A-4940-8793-7A5E62FB2943}" type="pres">
      <dgm:prSet presAssocID="{7722DD99-AFA5-462B-98D5-14B8EA40C440}" presName="compChildNode" presStyleCnt="0"/>
      <dgm:spPr/>
    </dgm:pt>
    <dgm:pt modelId="{0F603F40-127E-4BFB-BC61-F71B9D518E37}" type="pres">
      <dgm:prSet presAssocID="{7722DD99-AFA5-462B-98D5-14B8EA40C440}" presName="theInnerList" presStyleCnt="0"/>
      <dgm:spPr/>
    </dgm:pt>
    <dgm:pt modelId="{2CB7D0B9-ED02-41DE-B6D6-45F92108884F}" type="pres">
      <dgm:prSet presAssocID="{FF6BC2DE-C501-44A3-AF2C-596EE03C9F5A}" presName="child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249CF53-76F0-44AF-9606-FA26520F5ACB}" type="pres">
      <dgm:prSet presAssocID="{FF6BC2DE-C501-44A3-AF2C-596EE03C9F5A}" presName="aSpace2" presStyleCnt="0"/>
      <dgm:spPr/>
    </dgm:pt>
    <dgm:pt modelId="{D4024A52-6D92-4E1E-8382-55B494705E23}" type="pres">
      <dgm:prSet presAssocID="{72C3EC16-7DB5-4978-A01B-47711AF9AA6F}" presName="child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DE915BB-C761-4FA1-B99E-BC864148156B}" type="presOf" srcId="{FF6BC2DE-C501-44A3-AF2C-596EE03C9F5A}" destId="{2CB7D0B9-ED02-41DE-B6D6-45F92108884F}" srcOrd="0" destOrd="0" presId="urn:microsoft.com/office/officeart/2005/8/layout/lProcess2"/>
    <dgm:cxn modelId="{F29600B3-6932-419C-9058-A8CB2BDE922E}" srcId="{BEE6A7F1-C92D-496C-B0B4-DB509C488DAA}" destId="{B9FD1FEA-6484-43E0-8101-E5E7A2B1E05C}" srcOrd="1" destOrd="0" parTransId="{1CED8524-C60C-46EB-A389-21B42532B23D}" sibTransId="{7E214FD2-D195-4BF0-8760-13AC5DD93F7C}"/>
    <dgm:cxn modelId="{B300010C-DBAE-4655-89B9-C78365ECEFED}" type="presOf" srcId="{B9FD1FEA-6484-43E0-8101-E5E7A2B1E05C}" destId="{AA4BC25F-9FF6-4AA0-A7AD-1FA37DDFE0C3}" srcOrd="1" destOrd="0" presId="urn:microsoft.com/office/officeart/2005/8/layout/lProcess2"/>
    <dgm:cxn modelId="{2955419E-713C-457D-B826-B5B71E8BBC8B}" type="presOf" srcId="{BEE6A7F1-C92D-496C-B0B4-DB509C488DAA}" destId="{80931E4A-C9A2-4EA6-BAC9-C0336A5841E9}" srcOrd="0" destOrd="0" presId="urn:microsoft.com/office/officeart/2005/8/layout/lProcess2"/>
    <dgm:cxn modelId="{A7DF105C-B9A2-4494-8FB6-43F5DAFE3292}" type="presOf" srcId="{87254349-9B77-4F64-8AC3-8774BB64FF84}" destId="{5D1325D7-A0CC-45C2-9556-6E30429FFAEC}" srcOrd="0" destOrd="0" presId="urn:microsoft.com/office/officeart/2005/8/layout/lProcess2"/>
    <dgm:cxn modelId="{7EC00864-6914-4BFE-A959-240B68C50F50}" srcId="{FB4B6524-1754-4B47-B6DC-58806092F4A3}" destId="{C1EA6DB7-B9B9-4D97-ABA7-568CE821CD5A}" srcOrd="1" destOrd="0" parTransId="{95E183E4-FD79-4C4D-9E74-885972BEEA53}" sibTransId="{1F646D01-1152-4524-BC09-942E78618D97}"/>
    <dgm:cxn modelId="{A2986C22-A944-493A-A0C1-04684DF3CCB1}" type="presOf" srcId="{C1EA6DB7-B9B9-4D97-ABA7-568CE821CD5A}" destId="{65EE069F-8895-45A7-96E4-91A682954459}" srcOrd="0" destOrd="0" presId="urn:microsoft.com/office/officeart/2005/8/layout/lProcess2"/>
    <dgm:cxn modelId="{2AE94256-E402-46B8-A37F-10AA6A2EA78B}" type="presOf" srcId="{F0A2F718-816B-4107-9584-08BB9E25C262}" destId="{A0801897-328F-4A33-994C-AF908BFD2438}" srcOrd="0" destOrd="0" presId="urn:microsoft.com/office/officeart/2005/8/layout/lProcess2"/>
    <dgm:cxn modelId="{B596139A-95F5-44F6-8046-7DC0ECCC82FD}" srcId="{7722DD99-AFA5-462B-98D5-14B8EA40C440}" destId="{FF6BC2DE-C501-44A3-AF2C-596EE03C9F5A}" srcOrd="0" destOrd="0" parTransId="{3BAC7E01-93F3-4223-8813-0116BBEC9346}" sibTransId="{6DED6AF1-2ADE-43CA-8364-AA6637318FA8}"/>
    <dgm:cxn modelId="{4FD6621F-BD16-4A91-BF99-177500993940}" type="presOf" srcId="{EFF22B5F-F7AD-4A2F-A462-823C0D353CF4}" destId="{E73F5B5F-9BE9-4CFC-8A64-C0EB705B411A}" srcOrd="1" destOrd="0" presId="urn:microsoft.com/office/officeart/2005/8/layout/lProcess2"/>
    <dgm:cxn modelId="{D5FAF5D8-72F0-4A57-B458-1F353932EE01}" srcId="{7722DD99-AFA5-462B-98D5-14B8EA40C440}" destId="{72C3EC16-7DB5-4978-A01B-47711AF9AA6F}" srcOrd="1" destOrd="0" parTransId="{F41F9BB1-4D82-4AD4-82B6-89FAC8208E01}" sibTransId="{5A3CF179-3AA2-4F16-9842-544519991A20}"/>
    <dgm:cxn modelId="{3FA2C3E1-5F08-4CFB-B6BC-ADA67C9BF298}" srcId="{BEE6A7F1-C92D-496C-B0B4-DB509C488DAA}" destId="{FB4B6524-1754-4B47-B6DC-58806092F4A3}" srcOrd="0" destOrd="0" parTransId="{07D0319F-E0BA-45DB-8FE4-87A560C7C5E3}" sibTransId="{5D242A83-EE7D-4D08-9EE9-8C27247CD142}"/>
    <dgm:cxn modelId="{63B9A132-9F6B-4E22-AE83-39060565FAA0}" srcId="{86C01189-C26A-4B55-9F85-89DE555129EA}" destId="{548B6B2A-C268-42D7-A59C-5743A8D8E40D}" srcOrd="0" destOrd="0" parTransId="{831A015C-CB3A-4630-830B-622D94EAD981}" sibTransId="{B2DDADB0-8BB3-4F89-AE98-164CDE24AE56}"/>
    <dgm:cxn modelId="{41533E62-1C96-498A-A3C1-EC1AF3F413C4}" type="presOf" srcId="{EFF22B5F-F7AD-4A2F-A462-823C0D353CF4}" destId="{3E3ACB93-85CC-49E5-9C6C-EC1E5DD93340}" srcOrd="0" destOrd="0" presId="urn:microsoft.com/office/officeart/2005/8/layout/lProcess2"/>
    <dgm:cxn modelId="{6042D728-AB36-4837-9CE0-85FD0DFC86AD}" srcId="{BEE6A7F1-C92D-496C-B0B4-DB509C488DAA}" destId="{7722DD99-AFA5-462B-98D5-14B8EA40C440}" srcOrd="5" destOrd="0" parTransId="{9576ADB0-61A1-4FCF-A833-3EAA25700879}" sibTransId="{FA058A51-48B7-4CC8-AD54-F9AB684A7079}"/>
    <dgm:cxn modelId="{F7BFF265-EB53-408C-A1FE-E36DF44F7449}" type="presOf" srcId="{1A190E26-5748-4A22-B61A-DB16BB737185}" destId="{23909A80-F973-4325-BAB8-06E05F40FE44}" srcOrd="0" destOrd="0" presId="urn:microsoft.com/office/officeart/2005/8/layout/lProcess2"/>
    <dgm:cxn modelId="{2A1C7FAD-861F-4115-BE8B-2B86F8796171}" srcId="{7AF8AE3D-92AD-400B-B5BF-743519530459}" destId="{B0FBADF4-17AA-41E9-8ECE-2DA3BD18314D}" srcOrd="1" destOrd="0" parTransId="{29207A73-00F8-4B54-99C5-31E217AE3F87}" sibTransId="{E80A27DF-D510-409C-8471-6004DFA613FE}"/>
    <dgm:cxn modelId="{2C0E6CE0-57E1-4603-A1D5-5CA694596271}" type="presOf" srcId="{7722DD99-AFA5-462B-98D5-14B8EA40C440}" destId="{2FF9BF9F-2AAB-4CCA-8AA6-87E2593212C2}" srcOrd="0" destOrd="0" presId="urn:microsoft.com/office/officeart/2005/8/layout/lProcess2"/>
    <dgm:cxn modelId="{3239B1B4-2708-45E3-B141-5EF57479F2E4}" type="presOf" srcId="{E98A1F22-A9C4-4777-9BED-C5FB3261C15D}" destId="{2CB976B3-2BF6-4114-9B87-157FA1AED1AA}" srcOrd="0" destOrd="0" presId="urn:microsoft.com/office/officeart/2005/8/layout/lProcess2"/>
    <dgm:cxn modelId="{C67ACF38-748E-4033-B3C8-949A849672B4}" srcId="{86C01189-C26A-4B55-9F85-89DE555129EA}" destId="{B3818492-1944-431C-B4D7-772260771607}" srcOrd="1" destOrd="0" parTransId="{0735C658-5262-4FA7-A3F1-E7729479657D}" sibTransId="{901782E7-BB30-4649-AA21-72C96B2DEE81}"/>
    <dgm:cxn modelId="{232E8250-D1C4-4CAA-8D1B-AFF5E32814E0}" srcId="{BEE6A7F1-C92D-496C-B0B4-DB509C488DAA}" destId="{EFF22B5F-F7AD-4A2F-A462-823C0D353CF4}" srcOrd="2" destOrd="0" parTransId="{32DF1BEC-3EC1-4E35-99F4-B9EACDD2D2A8}" sibTransId="{D31D9B57-C94E-4D66-B4C5-1F5E07CC9532}"/>
    <dgm:cxn modelId="{6EB6C10B-85C5-4072-A5CF-40CB011F1396}" srcId="{EFF22B5F-F7AD-4A2F-A462-823C0D353CF4}" destId="{37688607-F6E1-4FE3-8B27-4BA90141646E}" srcOrd="0" destOrd="0" parTransId="{759AF8AB-2087-4834-8A17-E9AE9E65814E}" sibTransId="{3B593296-D4C7-4A76-A058-E01115CFB4AF}"/>
    <dgm:cxn modelId="{B171B193-9E78-4468-A956-2DA3AD008BA0}" type="presOf" srcId="{FB4B6524-1754-4B47-B6DC-58806092F4A3}" destId="{FF69FAD8-14E2-470A-9DA9-3064D96D3389}" srcOrd="0" destOrd="0" presId="urn:microsoft.com/office/officeart/2005/8/layout/lProcess2"/>
    <dgm:cxn modelId="{6525224B-5BCF-4F5A-B110-E93531755B39}" type="presOf" srcId="{86C01189-C26A-4B55-9F85-89DE555129EA}" destId="{C1D9D7B7-1BBE-4076-90AB-B3977B3465E2}" srcOrd="1" destOrd="0" presId="urn:microsoft.com/office/officeart/2005/8/layout/lProcess2"/>
    <dgm:cxn modelId="{6FCC595B-A68C-42D6-8170-40990A5EC396}" type="presOf" srcId="{7722DD99-AFA5-462B-98D5-14B8EA40C440}" destId="{82138A14-E5AE-4C37-A7C8-6341894DACA1}" srcOrd="1" destOrd="0" presId="urn:microsoft.com/office/officeart/2005/8/layout/lProcess2"/>
    <dgm:cxn modelId="{0DF7780B-ADEB-4D40-AE93-BBA084E999E8}" srcId="{BEE6A7F1-C92D-496C-B0B4-DB509C488DAA}" destId="{7AF8AE3D-92AD-400B-B5BF-743519530459}" srcOrd="4" destOrd="0" parTransId="{18B4680F-1F5E-4987-BF0C-CAFDEA89233F}" sibTransId="{124B432D-85F0-45BC-8A58-410EBF997DE5}"/>
    <dgm:cxn modelId="{8CAA5F15-C78B-45D5-A75E-36F6F2895556}" srcId="{BEE6A7F1-C92D-496C-B0B4-DB509C488DAA}" destId="{86C01189-C26A-4B55-9F85-89DE555129EA}" srcOrd="3" destOrd="0" parTransId="{17D20088-B23A-4573-844E-24CDEEDFF1BE}" sibTransId="{9CB04FE8-FE03-4501-9481-12CE88FBFC37}"/>
    <dgm:cxn modelId="{93649795-8DD2-421B-977A-8A298478EA24}" type="presOf" srcId="{72C3EC16-7DB5-4978-A01B-47711AF9AA6F}" destId="{D4024A52-6D92-4E1E-8382-55B494705E23}" srcOrd="0" destOrd="0" presId="urn:microsoft.com/office/officeart/2005/8/layout/lProcess2"/>
    <dgm:cxn modelId="{3A480F6B-9C9F-43CB-B4A9-2C0A0C7BF4DB}" type="presOf" srcId="{28DB5CBB-A8DF-4E95-B86E-AAD706CA52E8}" destId="{98394B24-0A31-4BC0-B04F-2F1792FC05A5}" srcOrd="0" destOrd="0" presId="urn:microsoft.com/office/officeart/2005/8/layout/lProcess2"/>
    <dgm:cxn modelId="{34CBD8CD-0D7A-4E47-AF86-3EBD1F776DC8}" type="presOf" srcId="{548B6B2A-C268-42D7-A59C-5743A8D8E40D}" destId="{6B774B5E-D6A9-4B28-A900-D3099EE81AC0}" srcOrd="0" destOrd="0" presId="urn:microsoft.com/office/officeart/2005/8/layout/lProcess2"/>
    <dgm:cxn modelId="{71EB1C09-485C-4E2F-A893-AFBD3B887B9E}" srcId="{B9FD1FEA-6484-43E0-8101-E5E7A2B1E05C}" destId="{87254349-9B77-4F64-8AC3-8774BB64FF84}" srcOrd="1" destOrd="0" parTransId="{C01383F3-F61A-4529-83EA-1D101B120114}" sibTransId="{CFA44332-0642-4FA6-B754-88A692323B18}"/>
    <dgm:cxn modelId="{2A6C288C-CC72-47C5-A3BC-59C20A7BBF10}" type="presOf" srcId="{B3818492-1944-431C-B4D7-772260771607}" destId="{162924BD-7CB6-44CD-ABC8-3297EC511052}" srcOrd="0" destOrd="0" presId="urn:microsoft.com/office/officeart/2005/8/layout/lProcess2"/>
    <dgm:cxn modelId="{8170A463-74AD-4EC1-9324-F86292004914}" type="presOf" srcId="{B9FD1FEA-6484-43E0-8101-E5E7A2B1E05C}" destId="{EECBC6D6-AE3E-4C88-96E6-4A5A888D3B48}" srcOrd="0" destOrd="0" presId="urn:microsoft.com/office/officeart/2005/8/layout/lProcess2"/>
    <dgm:cxn modelId="{94DC6F34-D1A6-4F74-B717-C8614A90B794}" type="presOf" srcId="{86C01189-C26A-4B55-9F85-89DE555129EA}" destId="{FC237718-3B47-4401-887E-E1B87F7868DD}" srcOrd="0" destOrd="0" presId="urn:microsoft.com/office/officeart/2005/8/layout/lProcess2"/>
    <dgm:cxn modelId="{019E9010-85D3-447D-88B4-787A853D969C}" type="presOf" srcId="{B0FBADF4-17AA-41E9-8ECE-2DA3BD18314D}" destId="{3A639CF1-0F53-463C-8705-A2EE533CDA6A}" srcOrd="0" destOrd="0" presId="urn:microsoft.com/office/officeart/2005/8/layout/lProcess2"/>
    <dgm:cxn modelId="{A54F424E-3BFA-4F7F-82B3-FA85C97F0E5B}" srcId="{EFF22B5F-F7AD-4A2F-A462-823C0D353CF4}" destId="{1A190E26-5748-4A22-B61A-DB16BB737185}" srcOrd="1" destOrd="0" parTransId="{5C8B2DCB-8530-406D-AD99-DF55729A44A4}" sibTransId="{7EA0D911-840A-48BB-A272-1DD39F49F8C4}"/>
    <dgm:cxn modelId="{9EA12AEB-9846-479D-A1A3-C9C984C7D2B6}" type="presOf" srcId="{37688607-F6E1-4FE3-8B27-4BA90141646E}" destId="{28D3C465-7E02-487A-B0C7-EF9322A82AE5}" srcOrd="0" destOrd="0" presId="urn:microsoft.com/office/officeart/2005/8/layout/lProcess2"/>
    <dgm:cxn modelId="{DC6C5BEE-7635-47D8-84B9-C58FACDE5A8B}" srcId="{7AF8AE3D-92AD-400B-B5BF-743519530459}" destId="{F0A2F718-816B-4107-9584-08BB9E25C262}" srcOrd="0" destOrd="0" parTransId="{7D23FF8A-9D74-4BCD-AB12-9217AC30CCA4}" sibTransId="{CB0100AC-1257-462D-9197-32DE5159868A}"/>
    <dgm:cxn modelId="{E3E98CFD-688D-437C-BFFA-840F1EE11A08}" srcId="{FB4B6524-1754-4B47-B6DC-58806092F4A3}" destId="{28DB5CBB-A8DF-4E95-B86E-AAD706CA52E8}" srcOrd="0" destOrd="0" parTransId="{43832CD8-EDF3-4CBD-98D6-C65410377014}" sibTransId="{C457C37B-AC2F-462B-A5E0-BDCC75242989}"/>
    <dgm:cxn modelId="{5DAC5DAE-12BB-419C-9D66-70701D2653B6}" type="presOf" srcId="{FB4B6524-1754-4B47-B6DC-58806092F4A3}" destId="{8078C09C-5717-4B45-9640-446547024541}" srcOrd="1" destOrd="0" presId="urn:microsoft.com/office/officeart/2005/8/layout/lProcess2"/>
    <dgm:cxn modelId="{5708247D-9849-445F-B45D-B0A1B55A86EA}" type="presOf" srcId="{7AF8AE3D-92AD-400B-B5BF-743519530459}" destId="{D6EDF0D0-8B52-48CD-BFD5-8A4DF66DE235}" srcOrd="1" destOrd="0" presId="urn:microsoft.com/office/officeart/2005/8/layout/lProcess2"/>
    <dgm:cxn modelId="{993C06A5-507D-4A34-B48F-54EC7F3D8C3C}" type="presOf" srcId="{7AF8AE3D-92AD-400B-B5BF-743519530459}" destId="{4266A3C3-38B3-470D-ADA7-44B3128AEE0B}" srcOrd="0" destOrd="0" presId="urn:microsoft.com/office/officeart/2005/8/layout/lProcess2"/>
    <dgm:cxn modelId="{9ED0C253-5941-495E-83EA-169A21966D2E}" srcId="{B9FD1FEA-6484-43E0-8101-E5E7A2B1E05C}" destId="{E98A1F22-A9C4-4777-9BED-C5FB3261C15D}" srcOrd="0" destOrd="0" parTransId="{2B7BB19B-7C3C-4F68-855D-46D7DF987B11}" sibTransId="{D383C561-624A-4DD6-AB9D-765C71C6B318}"/>
    <dgm:cxn modelId="{D66CA730-9253-42A8-9724-1271D62C6C0F}" type="presParOf" srcId="{80931E4A-C9A2-4EA6-BAC9-C0336A5841E9}" destId="{31AE7D59-86CA-4C87-AAB9-CD2A71A35608}" srcOrd="0" destOrd="0" presId="urn:microsoft.com/office/officeart/2005/8/layout/lProcess2"/>
    <dgm:cxn modelId="{8CC9465A-3D12-4823-862E-561FC5AB5784}" type="presParOf" srcId="{31AE7D59-86CA-4C87-AAB9-CD2A71A35608}" destId="{FF69FAD8-14E2-470A-9DA9-3064D96D3389}" srcOrd="0" destOrd="0" presId="urn:microsoft.com/office/officeart/2005/8/layout/lProcess2"/>
    <dgm:cxn modelId="{449AFCCC-DE8E-4ECC-9C93-B285F711F9C8}" type="presParOf" srcId="{31AE7D59-86CA-4C87-AAB9-CD2A71A35608}" destId="{8078C09C-5717-4B45-9640-446547024541}" srcOrd="1" destOrd="0" presId="urn:microsoft.com/office/officeart/2005/8/layout/lProcess2"/>
    <dgm:cxn modelId="{E281CA70-9C68-4F4D-AD67-0B9A4FEF0C19}" type="presParOf" srcId="{31AE7D59-86CA-4C87-AAB9-CD2A71A35608}" destId="{4FE030DF-BF23-4893-BBA5-A7C201747FB9}" srcOrd="2" destOrd="0" presId="urn:microsoft.com/office/officeart/2005/8/layout/lProcess2"/>
    <dgm:cxn modelId="{CD43768A-DAC2-429A-A1A5-4C16B5A6BF8D}" type="presParOf" srcId="{4FE030DF-BF23-4893-BBA5-A7C201747FB9}" destId="{562747FD-15E0-4985-AF9C-02D8D82F4BA9}" srcOrd="0" destOrd="0" presId="urn:microsoft.com/office/officeart/2005/8/layout/lProcess2"/>
    <dgm:cxn modelId="{10111746-372A-43E3-B981-AE11C66973CB}" type="presParOf" srcId="{562747FD-15E0-4985-AF9C-02D8D82F4BA9}" destId="{98394B24-0A31-4BC0-B04F-2F1792FC05A5}" srcOrd="0" destOrd="0" presId="urn:microsoft.com/office/officeart/2005/8/layout/lProcess2"/>
    <dgm:cxn modelId="{108DF0E3-55F9-4C43-A551-29CA07614536}" type="presParOf" srcId="{562747FD-15E0-4985-AF9C-02D8D82F4BA9}" destId="{C6C5E9C2-8018-4597-AE79-728B17E28AA2}" srcOrd="1" destOrd="0" presId="urn:microsoft.com/office/officeart/2005/8/layout/lProcess2"/>
    <dgm:cxn modelId="{6B4D5D8B-99AD-4A04-AE81-9435B00A5F83}" type="presParOf" srcId="{562747FD-15E0-4985-AF9C-02D8D82F4BA9}" destId="{65EE069F-8895-45A7-96E4-91A682954459}" srcOrd="2" destOrd="0" presId="urn:microsoft.com/office/officeart/2005/8/layout/lProcess2"/>
    <dgm:cxn modelId="{604AC501-F22B-448C-A21B-0EAE33AE9F70}" type="presParOf" srcId="{80931E4A-C9A2-4EA6-BAC9-C0336A5841E9}" destId="{2473EDE4-E72B-47D5-AFA7-069659473B6E}" srcOrd="1" destOrd="0" presId="urn:microsoft.com/office/officeart/2005/8/layout/lProcess2"/>
    <dgm:cxn modelId="{1AF4A80F-BD3F-459B-BC53-F11C39DC1AC3}" type="presParOf" srcId="{80931E4A-C9A2-4EA6-BAC9-C0336A5841E9}" destId="{5F04AC4A-CD5E-4CCB-AE6A-9EBA9BB1E419}" srcOrd="2" destOrd="0" presId="urn:microsoft.com/office/officeart/2005/8/layout/lProcess2"/>
    <dgm:cxn modelId="{79B70E9B-CB72-4F54-894C-BB2A5835F8B3}" type="presParOf" srcId="{5F04AC4A-CD5E-4CCB-AE6A-9EBA9BB1E419}" destId="{EECBC6D6-AE3E-4C88-96E6-4A5A888D3B48}" srcOrd="0" destOrd="0" presId="urn:microsoft.com/office/officeart/2005/8/layout/lProcess2"/>
    <dgm:cxn modelId="{52AE4F7D-53F9-4032-8051-A9A61B4050DD}" type="presParOf" srcId="{5F04AC4A-CD5E-4CCB-AE6A-9EBA9BB1E419}" destId="{AA4BC25F-9FF6-4AA0-A7AD-1FA37DDFE0C3}" srcOrd="1" destOrd="0" presId="urn:microsoft.com/office/officeart/2005/8/layout/lProcess2"/>
    <dgm:cxn modelId="{3110EC70-1906-403E-A403-C5C6626E1D87}" type="presParOf" srcId="{5F04AC4A-CD5E-4CCB-AE6A-9EBA9BB1E419}" destId="{55279715-6BB1-4673-8E32-DCBB6E3312BA}" srcOrd="2" destOrd="0" presId="urn:microsoft.com/office/officeart/2005/8/layout/lProcess2"/>
    <dgm:cxn modelId="{E173AC61-1E1D-49BB-BFAB-0489A46BD9ED}" type="presParOf" srcId="{55279715-6BB1-4673-8E32-DCBB6E3312BA}" destId="{0A0220C5-A785-4AB9-822A-D6104480DEF0}" srcOrd="0" destOrd="0" presId="urn:microsoft.com/office/officeart/2005/8/layout/lProcess2"/>
    <dgm:cxn modelId="{1E38F68B-D2D7-4E6B-A391-5F1246805B9C}" type="presParOf" srcId="{0A0220C5-A785-4AB9-822A-D6104480DEF0}" destId="{2CB976B3-2BF6-4114-9B87-157FA1AED1AA}" srcOrd="0" destOrd="0" presId="urn:microsoft.com/office/officeart/2005/8/layout/lProcess2"/>
    <dgm:cxn modelId="{3D415A30-A11A-4581-9845-CCE7065AA604}" type="presParOf" srcId="{0A0220C5-A785-4AB9-822A-D6104480DEF0}" destId="{C02698B9-D28C-4F6C-A020-81D3C3C126B3}" srcOrd="1" destOrd="0" presId="urn:microsoft.com/office/officeart/2005/8/layout/lProcess2"/>
    <dgm:cxn modelId="{C4148A3E-76C8-4320-A5E6-33C6CD35EED0}" type="presParOf" srcId="{0A0220C5-A785-4AB9-822A-D6104480DEF0}" destId="{5D1325D7-A0CC-45C2-9556-6E30429FFAEC}" srcOrd="2" destOrd="0" presId="urn:microsoft.com/office/officeart/2005/8/layout/lProcess2"/>
    <dgm:cxn modelId="{440C7AD2-A6D2-427A-ACAC-56442918EF1A}" type="presParOf" srcId="{80931E4A-C9A2-4EA6-BAC9-C0336A5841E9}" destId="{70512A6B-119D-481A-9037-C9706BEB42CF}" srcOrd="3" destOrd="0" presId="urn:microsoft.com/office/officeart/2005/8/layout/lProcess2"/>
    <dgm:cxn modelId="{DEE5479E-9AD0-46EB-A235-F8CFD28FA7B0}" type="presParOf" srcId="{80931E4A-C9A2-4EA6-BAC9-C0336A5841E9}" destId="{250C3F22-25FC-4AFB-BFB2-23ECE48D3152}" srcOrd="4" destOrd="0" presId="urn:microsoft.com/office/officeart/2005/8/layout/lProcess2"/>
    <dgm:cxn modelId="{5C3FF1E5-E69C-4F01-ABDD-FD4C817BF0FB}" type="presParOf" srcId="{250C3F22-25FC-4AFB-BFB2-23ECE48D3152}" destId="{3E3ACB93-85CC-49E5-9C6C-EC1E5DD93340}" srcOrd="0" destOrd="0" presId="urn:microsoft.com/office/officeart/2005/8/layout/lProcess2"/>
    <dgm:cxn modelId="{AA1B8ECC-D0B6-4ACB-9645-BDC05653B644}" type="presParOf" srcId="{250C3F22-25FC-4AFB-BFB2-23ECE48D3152}" destId="{E73F5B5F-9BE9-4CFC-8A64-C0EB705B411A}" srcOrd="1" destOrd="0" presId="urn:microsoft.com/office/officeart/2005/8/layout/lProcess2"/>
    <dgm:cxn modelId="{DEC5F5FC-4885-4DC0-836A-BBD6FE8B7214}" type="presParOf" srcId="{250C3F22-25FC-4AFB-BFB2-23ECE48D3152}" destId="{3AF95F9A-A87F-47FE-BC30-5FA01CF2DADF}" srcOrd="2" destOrd="0" presId="urn:microsoft.com/office/officeart/2005/8/layout/lProcess2"/>
    <dgm:cxn modelId="{C769A4B0-991D-451D-B49A-6EEED54E4D51}" type="presParOf" srcId="{3AF95F9A-A87F-47FE-BC30-5FA01CF2DADF}" destId="{65C95FB7-DD24-45D5-AE0B-21F2809263F1}" srcOrd="0" destOrd="0" presId="urn:microsoft.com/office/officeart/2005/8/layout/lProcess2"/>
    <dgm:cxn modelId="{4432392C-21C3-4103-B8C4-6B6573DA11FD}" type="presParOf" srcId="{65C95FB7-DD24-45D5-AE0B-21F2809263F1}" destId="{28D3C465-7E02-487A-B0C7-EF9322A82AE5}" srcOrd="0" destOrd="0" presId="urn:microsoft.com/office/officeart/2005/8/layout/lProcess2"/>
    <dgm:cxn modelId="{D4A3E72B-D713-4AC6-86B8-6EA07AAB5F16}" type="presParOf" srcId="{65C95FB7-DD24-45D5-AE0B-21F2809263F1}" destId="{FABD090C-5D87-4E1A-A961-58AB23148B4A}" srcOrd="1" destOrd="0" presId="urn:microsoft.com/office/officeart/2005/8/layout/lProcess2"/>
    <dgm:cxn modelId="{F1DB0227-74FF-4684-A70C-B8C70F565A97}" type="presParOf" srcId="{65C95FB7-DD24-45D5-AE0B-21F2809263F1}" destId="{23909A80-F973-4325-BAB8-06E05F40FE44}" srcOrd="2" destOrd="0" presId="urn:microsoft.com/office/officeart/2005/8/layout/lProcess2"/>
    <dgm:cxn modelId="{0D93AB0E-3B52-4049-BB0A-7DEC918AEC57}" type="presParOf" srcId="{80931E4A-C9A2-4EA6-BAC9-C0336A5841E9}" destId="{D0D159FB-14C3-4F46-BA0F-3ADD7C8053C8}" srcOrd="5" destOrd="0" presId="urn:microsoft.com/office/officeart/2005/8/layout/lProcess2"/>
    <dgm:cxn modelId="{6A40B298-99E2-4E57-BEAD-13D8ADA39408}" type="presParOf" srcId="{80931E4A-C9A2-4EA6-BAC9-C0336A5841E9}" destId="{E269CD2E-5322-4E2B-A69D-86EFF2D1E552}" srcOrd="6" destOrd="0" presId="urn:microsoft.com/office/officeart/2005/8/layout/lProcess2"/>
    <dgm:cxn modelId="{8ECE5C75-E022-4133-B94C-6E8E2A8F5FE3}" type="presParOf" srcId="{E269CD2E-5322-4E2B-A69D-86EFF2D1E552}" destId="{FC237718-3B47-4401-887E-E1B87F7868DD}" srcOrd="0" destOrd="0" presId="urn:microsoft.com/office/officeart/2005/8/layout/lProcess2"/>
    <dgm:cxn modelId="{E0F15876-1302-4A67-8301-CB15BD7604DE}" type="presParOf" srcId="{E269CD2E-5322-4E2B-A69D-86EFF2D1E552}" destId="{C1D9D7B7-1BBE-4076-90AB-B3977B3465E2}" srcOrd="1" destOrd="0" presId="urn:microsoft.com/office/officeart/2005/8/layout/lProcess2"/>
    <dgm:cxn modelId="{F9A87F71-3A03-4090-9A56-2475CF1DC6C9}" type="presParOf" srcId="{E269CD2E-5322-4E2B-A69D-86EFF2D1E552}" destId="{CBB61F48-F1A1-4AA8-B558-BB0744E635A2}" srcOrd="2" destOrd="0" presId="urn:microsoft.com/office/officeart/2005/8/layout/lProcess2"/>
    <dgm:cxn modelId="{6F457019-B89A-49A5-9A31-472D888B8694}" type="presParOf" srcId="{CBB61F48-F1A1-4AA8-B558-BB0744E635A2}" destId="{9DEA40B8-F4A6-4B4F-B007-C496332EF987}" srcOrd="0" destOrd="0" presId="urn:microsoft.com/office/officeart/2005/8/layout/lProcess2"/>
    <dgm:cxn modelId="{0874D9E6-D910-4380-8A20-8314D506AEEA}" type="presParOf" srcId="{9DEA40B8-F4A6-4B4F-B007-C496332EF987}" destId="{6B774B5E-D6A9-4B28-A900-D3099EE81AC0}" srcOrd="0" destOrd="0" presId="urn:microsoft.com/office/officeart/2005/8/layout/lProcess2"/>
    <dgm:cxn modelId="{1D67D438-C9AD-41C7-8CC7-AAB78B05C441}" type="presParOf" srcId="{9DEA40B8-F4A6-4B4F-B007-C496332EF987}" destId="{64B0F28E-6062-415D-85DF-ED01A76A9899}" srcOrd="1" destOrd="0" presId="urn:microsoft.com/office/officeart/2005/8/layout/lProcess2"/>
    <dgm:cxn modelId="{5D295135-F80A-4180-A5A7-18DC05C23867}" type="presParOf" srcId="{9DEA40B8-F4A6-4B4F-B007-C496332EF987}" destId="{162924BD-7CB6-44CD-ABC8-3297EC511052}" srcOrd="2" destOrd="0" presId="urn:microsoft.com/office/officeart/2005/8/layout/lProcess2"/>
    <dgm:cxn modelId="{53CA3218-3AEC-4E49-B223-3F27E9C82DAD}" type="presParOf" srcId="{80931E4A-C9A2-4EA6-BAC9-C0336A5841E9}" destId="{B29E0A77-1D00-48B4-8464-5787F10198EC}" srcOrd="7" destOrd="0" presId="urn:microsoft.com/office/officeart/2005/8/layout/lProcess2"/>
    <dgm:cxn modelId="{A6CE5733-46FD-4851-A177-70115740A6E1}" type="presParOf" srcId="{80931E4A-C9A2-4EA6-BAC9-C0336A5841E9}" destId="{CBC4D9BA-36B7-43B3-AEAC-77548465C7DA}" srcOrd="8" destOrd="0" presId="urn:microsoft.com/office/officeart/2005/8/layout/lProcess2"/>
    <dgm:cxn modelId="{5CA7E2F7-8D93-4B87-B688-E437EDD3B099}" type="presParOf" srcId="{CBC4D9BA-36B7-43B3-AEAC-77548465C7DA}" destId="{4266A3C3-38B3-470D-ADA7-44B3128AEE0B}" srcOrd="0" destOrd="0" presId="urn:microsoft.com/office/officeart/2005/8/layout/lProcess2"/>
    <dgm:cxn modelId="{ED96DAA4-C4AD-49F7-BB17-31F28D71DCEC}" type="presParOf" srcId="{CBC4D9BA-36B7-43B3-AEAC-77548465C7DA}" destId="{D6EDF0D0-8B52-48CD-BFD5-8A4DF66DE235}" srcOrd="1" destOrd="0" presId="urn:microsoft.com/office/officeart/2005/8/layout/lProcess2"/>
    <dgm:cxn modelId="{6E2572FA-0204-4708-9027-CBD200B975F4}" type="presParOf" srcId="{CBC4D9BA-36B7-43B3-AEAC-77548465C7DA}" destId="{C61F46C3-C8CD-4D0B-AC3F-7ECC3BB3AE05}" srcOrd="2" destOrd="0" presId="urn:microsoft.com/office/officeart/2005/8/layout/lProcess2"/>
    <dgm:cxn modelId="{6BBAE77B-3998-474D-888C-1B28C314E4ED}" type="presParOf" srcId="{C61F46C3-C8CD-4D0B-AC3F-7ECC3BB3AE05}" destId="{F1CB04DC-21DE-463F-8F96-6A5D234FB75D}" srcOrd="0" destOrd="0" presId="urn:microsoft.com/office/officeart/2005/8/layout/lProcess2"/>
    <dgm:cxn modelId="{12E521C3-CECD-48E7-8376-9B5FF637704F}" type="presParOf" srcId="{F1CB04DC-21DE-463F-8F96-6A5D234FB75D}" destId="{A0801897-328F-4A33-994C-AF908BFD2438}" srcOrd="0" destOrd="0" presId="urn:microsoft.com/office/officeart/2005/8/layout/lProcess2"/>
    <dgm:cxn modelId="{73A14DF7-733D-4681-B65F-87E4890BFA8A}" type="presParOf" srcId="{F1CB04DC-21DE-463F-8F96-6A5D234FB75D}" destId="{BB08CFFF-C718-4B27-B1DB-8684BAA30D99}" srcOrd="1" destOrd="0" presId="urn:microsoft.com/office/officeart/2005/8/layout/lProcess2"/>
    <dgm:cxn modelId="{C8F41497-18A5-43F3-86AD-58565DB9B7D0}" type="presParOf" srcId="{F1CB04DC-21DE-463F-8F96-6A5D234FB75D}" destId="{3A639CF1-0F53-463C-8705-A2EE533CDA6A}" srcOrd="2" destOrd="0" presId="urn:microsoft.com/office/officeart/2005/8/layout/lProcess2"/>
    <dgm:cxn modelId="{6269EDE7-1F82-4635-8889-17F16E208E54}" type="presParOf" srcId="{80931E4A-C9A2-4EA6-BAC9-C0336A5841E9}" destId="{3788E2BE-2D00-4594-90D7-7761EE5799BA}" srcOrd="9" destOrd="0" presId="urn:microsoft.com/office/officeart/2005/8/layout/lProcess2"/>
    <dgm:cxn modelId="{6B0D93E3-C346-4D34-9C23-39BEE493FD51}" type="presParOf" srcId="{80931E4A-C9A2-4EA6-BAC9-C0336A5841E9}" destId="{81117E33-F04E-41BB-BB52-A1144E8FC8A8}" srcOrd="10" destOrd="0" presId="urn:microsoft.com/office/officeart/2005/8/layout/lProcess2"/>
    <dgm:cxn modelId="{63CD688B-A652-4454-9B34-62B23B606576}" type="presParOf" srcId="{81117E33-F04E-41BB-BB52-A1144E8FC8A8}" destId="{2FF9BF9F-2AAB-4CCA-8AA6-87E2593212C2}" srcOrd="0" destOrd="0" presId="urn:microsoft.com/office/officeart/2005/8/layout/lProcess2"/>
    <dgm:cxn modelId="{84DC6B0D-A3D3-4475-B078-CF7A571D120A}" type="presParOf" srcId="{81117E33-F04E-41BB-BB52-A1144E8FC8A8}" destId="{82138A14-E5AE-4C37-A7C8-6341894DACA1}" srcOrd="1" destOrd="0" presId="urn:microsoft.com/office/officeart/2005/8/layout/lProcess2"/>
    <dgm:cxn modelId="{700326A2-FDAA-4F1C-8C22-0931E62792B3}" type="presParOf" srcId="{81117E33-F04E-41BB-BB52-A1144E8FC8A8}" destId="{F14EBC41-A21A-4940-8793-7A5E62FB2943}" srcOrd="2" destOrd="0" presId="urn:microsoft.com/office/officeart/2005/8/layout/lProcess2"/>
    <dgm:cxn modelId="{FA35DE7E-DAA5-446A-86AC-740BC14988CC}" type="presParOf" srcId="{F14EBC41-A21A-4940-8793-7A5E62FB2943}" destId="{0F603F40-127E-4BFB-BC61-F71B9D518E37}" srcOrd="0" destOrd="0" presId="urn:microsoft.com/office/officeart/2005/8/layout/lProcess2"/>
    <dgm:cxn modelId="{1339FA12-04EB-45E8-AFDA-548B6B97CAFE}" type="presParOf" srcId="{0F603F40-127E-4BFB-BC61-F71B9D518E37}" destId="{2CB7D0B9-ED02-41DE-B6D6-45F92108884F}" srcOrd="0" destOrd="0" presId="urn:microsoft.com/office/officeart/2005/8/layout/lProcess2"/>
    <dgm:cxn modelId="{323145DE-2D96-43D5-BD7B-B05BFA01A802}" type="presParOf" srcId="{0F603F40-127E-4BFB-BC61-F71B9D518E37}" destId="{F249CF53-76F0-44AF-9606-FA26520F5ACB}" srcOrd="1" destOrd="0" presId="urn:microsoft.com/office/officeart/2005/8/layout/lProcess2"/>
    <dgm:cxn modelId="{D90AFB34-A0CA-4BF9-9E80-E80939EB2A18}" type="presParOf" srcId="{0F603F40-127E-4BFB-BC61-F71B9D518E37}" destId="{D4024A52-6D92-4E1E-8382-55B494705E23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EE6A7F1-C92D-496C-B0B4-DB509C488DAA}" type="doc">
      <dgm:prSet loTypeId="urn:microsoft.com/office/officeart/2005/8/layout/hList7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FB4B6524-1754-4B47-B6DC-58806092F4A3}">
      <dgm:prSet phldrT="[Tekst]"/>
      <dgm:spPr/>
      <dgm:t>
        <a:bodyPr/>
        <a:lstStyle/>
        <a:p>
          <a:r>
            <a:rPr lang="pl-PL" dirty="0" smtClean="0"/>
            <a:t>Przedsiębiorcy</a:t>
          </a:r>
          <a:endParaRPr lang="pl-PL" dirty="0"/>
        </a:p>
      </dgm:t>
    </dgm:pt>
    <dgm:pt modelId="{07D0319F-E0BA-45DB-8FE4-87A560C7C5E3}" type="parTrans" cxnId="{3FA2C3E1-5F08-4CFB-B6BC-ADA67C9BF298}">
      <dgm:prSet/>
      <dgm:spPr/>
      <dgm:t>
        <a:bodyPr/>
        <a:lstStyle/>
        <a:p>
          <a:endParaRPr lang="pl-PL"/>
        </a:p>
      </dgm:t>
    </dgm:pt>
    <dgm:pt modelId="{5D242A83-EE7D-4D08-9EE9-8C27247CD142}" type="sibTrans" cxnId="{3FA2C3E1-5F08-4CFB-B6BC-ADA67C9BF298}">
      <dgm:prSet/>
      <dgm:spPr/>
      <dgm:t>
        <a:bodyPr/>
        <a:lstStyle/>
        <a:p>
          <a:endParaRPr lang="pl-PL"/>
        </a:p>
      </dgm:t>
    </dgm:pt>
    <dgm:pt modelId="{2FD8560B-2116-4DFB-BE6B-B594E27107C8}">
      <dgm:prSet phldrT="[Tekst]"/>
      <dgm:spPr/>
      <dgm:t>
        <a:bodyPr/>
        <a:lstStyle/>
        <a:p>
          <a:r>
            <a:rPr lang="pl-PL" dirty="0" smtClean="0"/>
            <a:t>Naukowcy</a:t>
          </a:r>
          <a:endParaRPr lang="pl-PL" dirty="0"/>
        </a:p>
      </dgm:t>
    </dgm:pt>
    <dgm:pt modelId="{8C35FE9C-A132-48BE-8A43-E9B7A59C8596}" type="parTrans" cxnId="{E38F8389-1715-4EC8-84A9-9FB0D11CA37A}">
      <dgm:prSet/>
      <dgm:spPr/>
      <dgm:t>
        <a:bodyPr/>
        <a:lstStyle/>
        <a:p>
          <a:endParaRPr lang="pl-PL"/>
        </a:p>
      </dgm:t>
    </dgm:pt>
    <dgm:pt modelId="{00C446E4-587A-4D59-BBC8-885367AAC41F}" type="sibTrans" cxnId="{E38F8389-1715-4EC8-84A9-9FB0D11CA37A}">
      <dgm:prSet/>
      <dgm:spPr/>
      <dgm:t>
        <a:bodyPr/>
        <a:lstStyle/>
        <a:p>
          <a:endParaRPr lang="pl-PL"/>
        </a:p>
      </dgm:t>
    </dgm:pt>
    <dgm:pt modelId="{342F823B-CE4C-4DB9-9271-5C1CF9FDCEDE}">
      <dgm:prSet phldrT="[Tekst]"/>
      <dgm:spPr/>
      <dgm:t>
        <a:bodyPr/>
        <a:lstStyle/>
        <a:p>
          <a:r>
            <a:rPr lang="pl-PL" dirty="0" smtClean="0"/>
            <a:t>Inwestorzy</a:t>
          </a:r>
          <a:endParaRPr lang="pl-PL" dirty="0"/>
        </a:p>
      </dgm:t>
    </dgm:pt>
    <dgm:pt modelId="{D3009D0B-1CA3-4D22-B730-57E4BD89ED72}" type="parTrans" cxnId="{EB2F1B75-DC17-40F4-971F-312585E43379}">
      <dgm:prSet/>
      <dgm:spPr/>
      <dgm:t>
        <a:bodyPr/>
        <a:lstStyle/>
        <a:p>
          <a:endParaRPr lang="pl-PL"/>
        </a:p>
      </dgm:t>
    </dgm:pt>
    <dgm:pt modelId="{FEEF1EE3-DB65-4638-8F72-944B9DC41E76}" type="sibTrans" cxnId="{EB2F1B75-DC17-40F4-971F-312585E43379}">
      <dgm:prSet/>
      <dgm:spPr/>
      <dgm:t>
        <a:bodyPr/>
        <a:lstStyle/>
        <a:p>
          <a:endParaRPr lang="pl-PL"/>
        </a:p>
      </dgm:t>
    </dgm:pt>
    <dgm:pt modelId="{4DD13974-2E70-4CFC-9C15-29786B33A7E0}">
      <dgm:prSet phldrT="[Tekst]"/>
      <dgm:spPr/>
      <dgm:t>
        <a:bodyPr/>
        <a:lstStyle/>
        <a:p>
          <a:r>
            <a:rPr lang="pl-PL" dirty="0" smtClean="0"/>
            <a:t>Administracja</a:t>
          </a:r>
          <a:endParaRPr lang="pl-PL" dirty="0"/>
        </a:p>
      </dgm:t>
    </dgm:pt>
    <dgm:pt modelId="{FFF642B4-FD2E-460A-BACF-5B444BBCC9C9}" type="parTrans" cxnId="{5AB42158-595C-4AB0-B7FE-138632793ADF}">
      <dgm:prSet/>
      <dgm:spPr/>
      <dgm:t>
        <a:bodyPr/>
        <a:lstStyle/>
        <a:p>
          <a:endParaRPr lang="pl-PL"/>
        </a:p>
      </dgm:t>
    </dgm:pt>
    <dgm:pt modelId="{65FC6EFB-451A-46D6-8BF1-725B45FA567E}" type="sibTrans" cxnId="{5AB42158-595C-4AB0-B7FE-138632793ADF}">
      <dgm:prSet/>
      <dgm:spPr/>
      <dgm:t>
        <a:bodyPr/>
        <a:lstStyle/>
        <a:p>
          <a:endParaRPr lang="pl-PL"/>
        </a:p>
      </dgm:t>
    </dgm:pt>
    <dgm:pt modelId="{AB6245FF-6E57-4B26-A041-5AE3FED56818}" type="pres">
      <dgm:prSet presAssocID="{BEE6A7F1-C92D-496C-B0B4-DB509C488DA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CE3BC56-5729-4AC8-9FB0-8CB0FD092C4D}" type="pres">
      <dgm:prSet presAssocID="{BEE6A7F1-C92D-496C-B0B4-DB509C488DAA}" presName="fgShape" presStyleLbl="fgShp" presStyleIdx="0" presStyleCnt="1"/>
      <dgm:spPr/>
      <dgm:t>
        <a:bodyPr/>
        <a:lstStyle/>
        <a:p>
          <a:endParaRPr lang="pl-PL"/>
        </a:p>
      </dgm:t>
    </dgm:pt>
    <dgm:pt modelId="{BE5F6F6A-01CB-424F-AD04-512DAE484224}" type="pres">
      <dgm:prSet presAssocID="{BEE6A7F1-C92D-496C-B0B4-DB509C488DAA}" presName="linComp" presStyleCnt="0"/>
      <dgm:spPr/>
    </dgm:pt>
    <dgm:pt modelId="{878F0695-9DC9-446A-A93A-B07654FA6839}" type="pres">
      <dgm:prSet presAssocID="{FB4B6524-1754-4B47-B6DC-58806092F4A3}" presName="compNode" presStyleCnt="0"/>
      <dgm:spPr/>
    </dgm:pt>
    <dgm:pt modelId="{89699186-126B-4F73-86FF-C036FC8AA7BB}" type="pres">
      <dgm:prSet presAssocID="{FB4B6524-1754-4B47-B6DC-58806092F4A3}" presName="bkgdShape" presStyleLbl="node1" presStyleIdx="0" presStyleCnt="4"/>
      <dgm:spPr/>
      <dgm:t>
        <a:bodyPr/>
        <a:lstStyle/>
        <a:p>
          <a:endParaRPr lang="pl-PL"/>
        </a:p>
      </dgm:t>
    </dgm:pt>
    <dgm:pt modelId="{0194C9F8-6D62-42F2-A97E-6605552308CB}" type="pres">
      <dgm:prSet presAssocID="{FB4B6524-1754-4B47-B6DC-58806092F4A3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5C07B33-F7FD-466E-AC9B-08C084728BA7}" type="pres">
      <dgm:prSet presAssocID="{FB4B6524-1754-4B47-B6DC-58806092F4A3}" presName="invisiNode" presStyleLbl="node1" presStyleIdx="0" presStyleCnt="4"/>
      <dgm:spPr/>
    </dgm:pt>
    <dgm:pt modelId="{9497674B-CDFB-427D-9887-4172360FDA2C}" type="pres">
      <dgm:prSet presAssocID="{FB4B6524-1754-4B47-B6DC-58806092F4A3}" presName="imagNode" presStyleLbl="fgImgPlace1" presStyleIdx="0" presStyleCnt="4" custScaleX="128468" custScaleY="128468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7EE98E51-CF28-4486-8125-1EF3F07D27CF}" type="pres">
      <dgm:prSet presAssocID="{5D242A83-EE7D-4D08-9EE9-8C27247CD142}" presName="sibTrans" presStyleLbl="sibTrans2D1" presStyleIdx="0" presStyleCnt="0"/>
      <dgm:spPr/>
      <dgm:t>
        <a:bodyPr/>
        <a:lstStyle/>
        <a:p>
          <a:endParaRPr lang="pl-PL"/>
        </a:p>
      </dgm:t>
    </dgm:pt>
    <dgm:pt modelId="{3580AA63-FD49-4756-9E67-26591C167776}" type="pres">
      <dgm:prSet presAssocID="{2FD8560B-2116-4DFB-BE6B-B594E27107C8}" presName="compNode" presStyleCnt="0"/>
      <dgm:spPr/>
    </dgm:pt>
    <dgm:pt modelId="{12A3BF6B-E1C7-4F43-BF16-C362F08DCD96}" type="pres">
      <dgm:prSet presAssocID="{2FD8560B-2116-4DFB-BE6B-B594E27107C8}" presName="bkgdShape" presStyleLbl="node1" presStyleIdx="1" presStyleCnt="4"/>
      <dgm:spPr/>
      <dgm:t>
        <a:bodyPr/>
        <a:lstStyle/>
        <a:p>
          <a:endParaRPr lang="pl-PL"/>
        </a:p>
      </dgm:t>
    </dgm:pt>
    <dgm:pt modelId="{F38800FC-9F74-4945-9F5E-602707E14A7D}" type="pres">
      <dgm:prSet presAssocID="{2FD8560B-2116-4DFB-BE6B-B594E27107C8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0521727-EBED-4BB3-9D4D-834755F80E5D}" type="pres">
      <dgm:prSet presAssocID="{2FD8560B-2116-4DFB-BE6B-B594E27107C8}" presName="invisiNode" presStyleLbl="node1" presStyleIdx="1" presStyleCnt="4"/>
      <dgm:spPr/>
    </dgm:pt>
    <dgm:pt modelId="{C16AABAF-2CBF-44E1-9D59-06C1EA4A702C}" type="pres">
      <dgm:prSet presAssocID="{2FD8560B-2116-4DFB-BE6B-B594E27107C8}" presName="imagNode" presStyleLbl="fgImgPlace1" presStyleIdx="1" presStyleCnt="4" custScaleX="128468" custScaleY="128468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</dgm:pt>
    <dgm:pt modelId="{A01DFF5D-59BB-42A1-8852-6D82C39DA21F}" type="pres">
      <dgm:prSet presAssocID="{00C446E4-587A-4D59-BBC8-885367AAC41F}" presName="sibTrans" presStyleLbl="sibTrans2D1" presStyleIdx="0" presStyleCnt="0"/>
      <dgm:spPr/>
      <dgm:t>
        <a:bodyPr/>
        <a:lstStyle/>
        <a:p>
          <a:endParaRPr lang="pl-PL"/>
        </a:p>
      </dgm:t>
    </dgm:pt>
    <dgm:pt modelId="{94B51D4E-CCDA-40AC-A50B-B6ACA9B7B23F}" type="pres">
      <dgm:prSet presAssocID="{342F823B-CE4C-4DB9-9271-5C1CF9FDCEDE}" presName="compNode" presStyleCnt="0"/>
      <dgm:spPr/>
    </dgm:pt>
    <dgm:pt modelId="{6660D69A-62F4-43C4-8922-4C1F38423109}" type="pres">
      <dgm:prSet presAssocID="{342F823B-CE4C-4DB9-9271-5C1CF9FDCEDE}" presName="bkgdShape" presStyleLbl="node1" presStyleIdx="2" presStyleCnt="4"/>
      <dgm:spPr/>
      <dgm:t>
        <a:bodyPr/>
        <a:lstStyle/>
        <a:p>
          <a:endParaRPr lang="pl-PL"/>
        </a:p>
      </dgm:t>
    </dgm:pt>
    <dgm:pt modelId="{0C8BBD83-72DA-4306-B100-A9304507F77C}" type="pres">
      <dgm:prSet presAssocID="{342F823B-CE4C-4DB9-9271-5C1CF9FDCEDE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E2BBE19-3597-4521-B561-48DEE3D3C4B9}" type="pres">
      <dgm:prSet presAssocID="{342F823B-CE4C-4DB9-9271-5C1CF9FDCEDE}" presName="invisiNode" presStyleLbl="node1" presStyleIdx="2" presStyleCnt="4"/>
      <dgm:spPr/>
    </dgm:pt>
    <dgm:pt modelId="{7903B82A-58BE-47A7-8909-4420E3FBB97B}" type="pres">
      <dgm:prSet presAssocID="{342F823B-CE4C-4DB9-9271-5C1CF9FDCEDE}" presName="imagNode" presStyleLbl="fgImgPlace1" presStyleIdx="2" presStyleCnt="4" custScaleX="128468" custScaleY="128468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9083FBC7-61A4-4DAA-9830-59588B416E1D}" type="pres">
      <dgm:prSet presAssocID="{FEEF1EE3-DB65-4638-8F72-944B9DC41E76}" presName="sibTrans" presStyleLbl="sibTrans2D1" presStyleIdx="0" presStyleCnt="0"/>
      <dgm:spPr/>
      <dgm:t>
        <a:bodyPr/>
        <a:lstStyle/>
        <a:p>
          <a:endParaRPr lang="pl-PL"/>
        </a:p>
      </dgm:t>
    </dgm:pt>
    <dgm:pt modelId="{9AB0A786-9FF1-4C35-949F-62C881BA5484}" type="pres">
      <dgm:prSet presAssocID="{4DD13974-2E70-4CFC-9C15-29786B33A7E0}" presName="compNode" presStyleCnt="0"/>
      <dgm:spPr/>
    </dgm:pt>
    <dgm:pt modelId="{FEE34FBF-DB14-4CA1-B06D-CDE37D8FE981}" type="pres">
      <dgm:prSet presAssocID="{4DD13974-2E70-4CFC-9C15-29786B33A7E0}" presName="bkgdShape" presStyleLbl="node1" presStyleIdx="3" presStyleCnt="4"/>
      <dgm:spPr/>
      <dgm:t>
        <a:bodyPr/>
        <a:lstStyle/>
        <a:p>
          <a:endParaRPr lang="pl-PL"/>
        </a:p>
      </dgm:t>
    </dgm:pt>
    <dgm:pt modelId="{3CE91C3F-972D-494D-870F-EBABF9A82781}" type="pres">
      <dgm:prSet presAssocID="{4DD13974-2E70-4CFC-9C15-29786B33A7E0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B07571F-65FC-407C-8141-0C1C677689A6}" type="pres">
      <dgm:prSet presAssocID="{4DD13974-2E70-4CFC-9C15-29786B33A7E0}" presName="invisiNode" presStyleLbl="node1" presStyleIdx="3" presStyleCnt="4"/>
      <dgm:spPr/>
    </dgm:pt>
    <dgm:pt modelId="{E648F600-4CF8-403D-BC3E-EBBD485575C7}" type="pres">
      <dgm:prSet presAssocID="{4DD13974-2E70-4CFC-9C15-29786B33A7E0}" presName="imagNode" presStyleLbl="fgImgPlace1" presStyleIdx="3" presStyleCnt="4" custScaleX="128468" custScaleY="128468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</dgm:spPr>
    </dgm:pt>
  </dgm:ptLst>
  <dgm:cxnLst>
    <dgm:cxn modelId="{EB2F1B75-DC17-40F4-971F-312585E43379}" srcId="{BEE6A7F1-C92D-496C-B0B4-DB509C488DAA}" destId="{342F823B-CE4C-4DB9-9271-5C1CF9FDCEDE}" srcOrd="2" destOrd="0" parTransId="{D3009D0B-1CA3-4D22-B730-57E4BD89ED72}" sibTransId="{FEEF1EE3-DB65-4638-8F72-944B9DC41E76}"/>
    <dgm:cxn modelId="{152D1A56-43A1-4A3D-9487-FC29B09C5E34}" type="presOf" srcId="{2FD8560B-2116-4DFB-BE6B-B594E27107C8}" destId="{12A3BF6B-E1C7-4F43-BF16-C362F08DCD96}" srcOrd="0" destOrd="0" presId="urn:microsoft.com/office/officeart/2005/8/layout/hList7"/>
    <dgm:cxn modelId="{7FF17799-C93A-4CD1-9EA9-E9A3A269F5DE}" type="presOf" srcId="{5D242A83-EE7D-4D08-9EE9-8C27247CD142}" destId="{7EE98E51-CF28-4486-8125-1EF3F07D27CF}" srcOrd="0" destOrd="0" presId="urn:microsoft.com/office/officeart/2005/8/layout/hList7"/>
    <dgm:cxn modelId="{3FA2C3E1-5F08-4CFB-B6BC-ADA67C9BF298}" srcId="{BEE6A7F1-C92D-496C-B0B4-DB509C488DAA}" destId="{FB4B6524-1754-4B47-B6DC-58806092F4A3}" srcOrd="0" destOrd="0" parTransId="{07D0319F-E0BA-45DB-8FE4-87A560C7C5E3}" sibTransId="{5D242A83-EE7D-4D08-9EE9-8C27247CD142}"/>
    <dgm:cxn modelId="{5AB42158-595C-4AB0-B7FE-138632793ADF}" srcId="{BEE6A7F1-C92D-496C-B0B4-DB509C488DAA}" destId="{4DD13974-2E70-4CFC-9C15-29786B33A7E0}" srcOrd="3" destOrd="0" parTransId="{FFF642B4-FD2E-460A-BACF-5B444BBCC9C9}" sibTransId="{65FC6EFB-451A-46D6-8BF1-725B45FA567E}"/>
    <dgm:cxn modelId="{7F74EF4B-FCA0-435A-8391-F8729549ADF5}" type="presOf" srcId="{2FD8560B-2116-4DFB-BE6B-B594E27107C8}" destId="{F38800FC-9F74-4945-9F5E-602707E14A7D}" srcOrd="1" destOrd="0" presId="urn:microsoft.com/office/officeart/2005/8/layout/hList7"/>
    <dgm:cxn modelId="{2B1E3388-6463-4C66-96CB-E0C018D731B0}" type="presOf" srcId="{4DD13974-2E70-4CFC-9C15-29786B33A7E0}" destId="{FEE34FBF-DB14-4CA1-B06D-CDE37D8FE981}" srcOrd="0" destOrd="0" presId="urn:microsoft.com/office/officeart/2005/8/layout/hList7"/>
    <dgm:cxn modelId="{2F707627-97AE-4D19-9A71-C48758DB8E79}" type="presOf" srcId="{FB4B6524-1754-4B47-B6DC-58806092F4A3}" destId="{0194C9F8-6D62-42F2-A97E-6605552308CB}" srcOrd="1" destOrd="0" presId="urn:microsoft.com/office/officeart/2005/8/layout/hList7"/>
    <dgm:cxn modelId="{173C2FD8-1C02-4AB5-B59A-6E1AB1933603}" type="presOf" srcId="{342F823B-CE4C-4DB9-9271-5C1CF9FDCEDE}" destId="{6660D69A-62F4-43C4-8922-4C1F38423109}" srcOrd="0" destOrd="0" presId="urn:microsoft.com/office/officeart/2005/8/layout/hList7"/>
    <dgm:cxn modelId="{B1E22C3E-E83B-472F-8060-72BA5BA198EE}" type="presOf" srcId="{FB4B6524-1754-4B47-B6DC-58806092F4A3}" destId="{89699186-126B-4F73-86FF-C036FC8AA7BB}" srcOrd="0" destOrd="0" presId="urn:microsoft.com/office/officeart/2005/8/layout/hList7"/>
    <dgm:cxn modelId="{E38F8389-1715-4EC8-84A9-9FB0D11CA37A}" srcId="{BEE6A7F1-C92D-496C-B0B4-DB509C488DAA}" destId="{2FD8560B-2116-4DFB-BE6B-B594E27107C8}" srcOrd="1" destOrd="0" parTransId="{8C35FE9C-A132-48BE-8A43-E9B7A59C8596}" sibTransId="{00C446E4-587A-4D59-BBC8-885367AAC41F}"/>
    <dgm:cxn modelId="{3705EE9B-BEEE-4CD3-BDAA-953BFF03E85B}" type="presOf" srcId="{FEEF1EE3-DB65-4638-8F72-944B9DC41E76}" destId="{9083FBC7-61A4-4DAA-9830-59588B416E1D}" srcOrd="0" destOrd="0" presId="urn:microsoft.com/office/officeart/2005/8/layout/hList7"/>
    <dgm:cxn modelId="{5E55493C-982D-4518-80A8-B8660D47EBFA}" type="presOf" srcId="{4DD13974-2E70-4CFC-9C15-29786B33A7E0}" destId="{3CE91C3F-972D-494D-870F-EBABF9A82781}" srcOrd="1" destOrd="0" presId="urn:microsoft.com/office/officeart/2005/8/layout/hList7"/>
    <dgm:cxn modelId="{38192C14-543A-431E-9141-B3F95D770481}" type="presOf" srcId="{00C446E4-587A-4D59-BBC8-885367AAC41F}" destId="{A01DFF5D-59BB-42A1-8852-6D82C39DA21F}" srcOrd="0" destOrd="0" presId="urn:microsoft.com/office/officeart/2005/8/layout/hList7"/>
    <dgm:cxn modelId="{7CF01DBD-E3B4-4FC4-85FA-A97CEA26B711}" type="presOf" srcId="{342F823B-CE4C-4DB9-9271-5C1CF9FDCEDE}" destId="{0C8BBD83-72DA-4306-B100-A9304507F77C}" srcOrd="1" destOrd="0" presId="urn:microsoft.com/office/officeart/2005/8/layout/hList7"/>
    <dgm:cxn modelId="{1672C09D-C9B7-4256-9D32-D53646A34A6B}" type="presOf" srcId="{BEE6A7F1-C92D-496C-B0B4-DB509C488DAA}" destId="{AB6245FF-6E57-4B26-A041-5AE3FED56818}" srcOrd="0" destOrd="0" presId="urn:microsoft.com/office/officeart/2005/8/layout/hList7"/>
    <dgm:cxn modelId="{99701D2B-260B-41BB-B057-AC8E37C14779}" type="presParOf" srcId="{AB6245FF-6E57-4B26-A041-5AE3FED56818}" destId="{DCE3BC56-5729-4AC8-9FB0-8CB0FD092C4D}" srcOrd="0" destOrd="0" presId="urn:microsoft.com/office/officeart/2005/8/layout/hList7"/>
    <dgm:cxn modelId="{EF73011C-A7CD-4F9B-B702-AB5005D452FB}" type="presParOf" srcId="{AB6245FF-6E57-4B26-A041-5AE3FED56818}" destId="{BE5F6F6A-01CB-424F-AD04-512DAE484224}" srcOrd="1" destOrd="0" presId="urn:microsoft.com/office/officeart/2005/8/layout/hList7"/>
    <dgm:cxn modelId="{B2285927-C349-4EA4-895C-CCCC86648C98}" type="presParOf" srcId="{BE5F6F6A-01CB-424F-AD04-512DAE484224}" destId="{878F0695-9DC9-446A-A93A-B07654FA6839}" srcOrd="0" destOrd="0" presId="urn:microsoft.com/office/officeart/2005/8/layout/hList7"/>
    <dgm:cxn modelId="{D2DA8550-AB86-4AE3-ACC3-040FA399980B}" type="presParOf" srcId="{878F0695-9DC9-446A-A93A-B07654FA6839}" destId="{89699186-126B-4F73-86FF-C036FC8AA7BB}" srcOrd="0" destOrd="0" presId="urn:microsoft.com/office/officeart/2005/8/layout/hList7"/>
    <dgm:cxn modelId="{233DCF79-80C0-4FB6-BDF5-99F66FF09FB6}" type="presParOf" srcId="{878F0695-9DC9-446A-A93A-B07654FA6839}" destId="{0194C9F8-6D62-42F2-A97E-6605552308CB}" srcOrd="1" destOrd="0" presId="urn:microsoft.com/office/officeart/2005/8/layout/hList7"/>
    <dgm:cxn modelId="{C6E6FFD1-203E-4772-9A3D-B1D0521F37B5}" type="presParOf" srcId="{878F0695-9DC9-446A-A93A-B07654FA6839}" destId="{35C07B33-F7FD-466E-AC9B-08C084728BA7}" srcOrd="2" destOrd="0" presId="urn:microsoft.com/office/officeart/2005/8/layout/hList7"/>
    <dgm:cxn modelId="{9A6FFABF-6111-4FF5-8981-E1B6C99030B4}" type="presParOf" srcId="{878F0695-9DC9-446A-A93A-B07654FA6839}" destId="{9497674B-CDFB-427D-9887-4172360FDA2C}" srcOrd="3" destOrd="0" presId="urn:microsoft.com/office/officeart/2005/8/layout/hList7"/>
    <dgm:cxn modelId="{C46BA1F1-4806-4AC0-B9AA-5ACD6C5AE1EC}" type="presParOf" srcId="{BE5F6F6A-01CB-424F-AD04-512DAE484224}" destId="{7EE98E51-CF28-4486-8125-1EF3F07D27CF}" srcOrd="1" destOrd="0" presId="urn:microsoft.com/office/officeart/2005/8/layout/hList7"/>
    <dgm:cxn modelId="{FC813688-91E1-4243-A860-401D5393000A}" type="presParOf" srcId="{BE5F6F6A-01CB-424F-AD04-512DAE484224}" destId="{3580AA63-FD49-4756-9E67-26591C167776}" srcOrd="2" destOrd="0" presId="urn:microsoft.com/office/officeart/2005/8/layout/hList7"/>
    <dgm:cxn modelId="{AC1B2A79-FCEF-42B6-B72F-DC4F557C3418}" type="presParOf" srcId="{3580AA63-FD49-4756-9E67-26591C167776}" destId="{12A3BF6B-E1C7-4F43-BF16-C362F08DCD96}" srcOrd="0" destOrd="0" presId="urn:microsoft.com/office/officeart/2005/8/layout/hList7"/>
    <dgm:cxn modelId="{27B1ABB3-65F5-4B0E-9330-2339A0D7C9C2}" type="presParOf" srcId="{3580AA63-FD49-4756-9E67-26591C167776}" destId="{F38800FC-9F74-4945-9F5E-602707E14A7D}" srcOrd="1" destOrd="0" presId="urn:microsoft.com/office/officeart/2005/8/layout/hList7"/>
    <dgm:cxn modelId="{43F5BCC0-7844-40DF-BB09-78F15999E6A4}" type="presParOf" srcId="{3580AA63-FD49-4756-9E67-26591C167776}" destId="{30521727-EBED-4BB3-9D4D-834755F80E5D}" srcOrd="2" destOrd="0" presId="urn:microsoft.com/office/officeart/2005/8/layout/hList7"/>
    <dgm:cxn modelId="{547A53F3-040C-435B-8574-C6410C5D6708}" type="presParOf" srcId="{3580AA63-FD49-4756-9E67-26591C167776}" destId="{C16AABAF-2CBF-44E1-9D59-06C1EA4A702C}" srcOrd="3" destOrd="0" presId="urn:microsoft.com/office/officeart/2005/8/layout/hList7"/>
    <dgm:cxn modelId="{396D629F-9405-4D92-AB8D-B5573CA388DD}" type="presParOf" srcId="{BE5F6F6A-01CB-424F-AD04-512DAE484224}" destId="{A01DFF5D-59BB-42A1-8852-6D82C39DA21F}" srcOrd="3" destOrd="0" presId="urn:microsoft.com/office/officeart/2005/8/layout/hList7"/>
    <dgm:cxn modelId="{5C2E0E1A-CE46-4156-A0A4-FA826C7AE1F4}" type="presParOf" srcId="{BE5F6F6A-01CB-424F-AD04-512DAE484224}" destId="{94B51D4E-CCDA-40AC-A50B-B6ACA9B7B23F}" srcOrd="4" destOrd="0" presId="urn:microsoft.com/office/officeart/2005/8/layout/hList7"/>
    <dgm:cxn modelId="{0BF52EFD-2840-4A02-929B-B6D3ED3409E0}" type="presParOf" srcId="{94B51D4E-CCDA-40AC-A50B-B6ACA9B7B23F}" destId="{6660D69A-62F4-43C4-8922-4C1F38423109}" srcOrd="0" destOrd="0" presId="urn:microsoft.com/office/officeart/2005/8/layout/hList7"/>
    <dgm:cxn modelId="{8662FCB8-6F27-485E-B3B0-302EF01859FA}" type="presParOf" srcId="{94B51D4E-CCDA-40AC-A50B-B6ACA9B7B23F}" destId="{0C8BBD83-72DA-4306-B100-A9304507F77C}" srcOrd="1" destOrd="0" presId="urn:microsoft.com/office/officeart/2005/8/layout/hList7"/>
    <dgm:cxn modelId="{A5CC6BCE-7CA7-479B-B6C3-85F64091A77E}" type="presParOf" srcId="{94B51D4E-CCDA-40AC-A50B-B6ACA9B7B23F}" destId="{9E2BBE19-3597-4521-B561-48DEE3D3C4B9}" srcOrd="2" destOrd="0" presId="urn:microsoft.com/office/officeart/2005/8/layout/hList7"/>
    <dgm:cxn modelId="{43EAAD81-EF18-44C9-A53C-67EAB4E6FBD2}" type="presParOf" srcId="{94B51D4E-CCDA-40AC-A50B-B6ACA9B7B23F}" destId="{7903B82A-58BE-47A7-8909-4420E3FBB97B}" srcOrd="3" destOrd="0" presId="urn:microsoft.com/office/officeart/2005/8/layout/hList7"/>
    <dgm:cxn modelId="{AA630820-DCEF-492B-B126-3746BCBA2D1D}" type="presParOf" srcId="{BE5F6F6A-01CB-424F-AD04-512DAE484224}" destId="{9083FBC7-61A4-4DAA-9830-59588B416E1D}" srcOrd="5" destOrd="0" presId="urn:microsoft.com/office/officeart/2005/8/layout/hList7"/>
    <dgm:cxn modelId="{6DC90775-D01C-49CC-AE6C-5114858171EA}" type="presParOf" srcId="{BE5F6F6A-01CB-424F-AD04-512DAE484224}" destId="{9AB0A786-9FF1-4C35-949F-62C881BA5484}" srcOrd="6" destOrd="0" presId="urn:microsoft.com/office/officeart/2005/8/layout/hList7"/>
    <dgm:cxn modelId="{4979F901-3D07-46C5-AAC6-6AF2162239A0}" type="presParOf" srcId="{9AB0A786-9FF1-4C35-949F-62C881BA5484}" destId="{FEE34FBF-DB14-4CA1-B06D-CDE37D8FE981}" srcOrd="0" destOrd="0" presId="urn:microsoft.com/office/officeart/2005/8/layout/hList7"/>
    <dgm:cxn modelId="{F1847EAC-1F4F-46E8-B05A-5F2A82521997}" type="presParOf" srcId="{9AB0A786-9FF1-4C35-949F-62C881BA5484}" destId="{3CE91C3F-972D-494D-870F-EBABF9A82781}" srcOrd="1" destOrd="0" presId="urn:microsoft.com/office/officeart/2005/8/layout/hList7"/>
    <dgm:cxn modelId="{D48FC583-7549-4A7B-A7B0-1106AF82C29C}" type="presParOf" srcId="{9AB0A786-9FF1-4C35-949F-62C881BA5484}" destId="{EB07571F-65FC-407C-8141-0C1C677689A6}" srcOrd="2" destOrd="0" presId="urn:microsoft.com/office/officeart/2005/8/layout/hList7"/>
    <dgm:cxn modelId="{42D197DA-CBAA-43E4-8539-86B56135530B}" type="presParOf" srcId="{9AB0A786-9FF1-4C35-949F-62C881BA5484}" destId="{E648F600-4CF8-403D-BC3E-EBBD485575C7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B1FED97-77C7-4BBF-B578-37CB445550C2}" type="doc">
      <dgm:prSet loTypeId="urn:microsoft.com/office/officeart/2005/8/layout/equation2" loCatId="process" qsTypeId="urn:microsoft.com/office/officeart/2005/8/quickstyle/3d1" qsCatId="3D" csTypeId="urn:microsoft.com/office/officeart/2005/8/colors/colorful5" csCatId="colorful" phldr="1"/>
      <dgm:spPr/>
    </dgm:pt>
    <dgm:pt modelId="{6FCCC803-7B4F-483C-866C-43FE687F4D08}">
      <dgm:prSet phldrT="[Tekst]"/>
      <dgm:spPr/>
      <dgm:t>
        <a:bodyPr/>
        <a:lstStyle/>
        <a:p>
          <a:r>
            <a:rPr lang="pl-PL" b="1" dirty="0" smtClean="0"/>
            <a:t>Otoczenie prawne i instytucjonalne</a:t>
          </a:r>
          <a:endParaRPr lang="pl-PL" b="1" dirty="0"/>
        </a:p>
      </dgm:t>
    </dgm:pt>
    <dgm:pt modelId="{D97D49FB-0ABC-4A2F-8B3E-9F1E2F1A12FB}" type="parTrans" cxnId="{97B56341-71DD-440C-8EFF-144786DFD865}">
      <dgm:prSet/>
      <dgm:spPr/>
      <dgm:t>
        <a:bodyPr/>
        <a:lstStyle/>
        <a:p>
          <a:endParaRPr lang="pl-PL" b="1"/>
        </a:p>
      </dgm:t>
    </dgm:pt>
    <dgm:pt modelId="{8D1062EA-354F-4E30-8D63-34D4222364D3}" type="sibTrans" cxnId="{97B56341-71DD-440C-8EFF-144786DFD865}">
      <dgm:prSet/>
      <dgm:spPr/>
      <dgm:t>
        <a:bodyPr/>
        <a:lstStyle/>
        <a:p>
          <a:endParaRPr lang="pl-PL" b="1" dirty="0"/>
        </a:p>
      </dgm:t>
    </dgm:pt>
    <dgm:pt modelId="{E7EA2141-7ACE-446D-90A3-459D9E4577F1}">
      <dgm:prSet phldrT="[Tekst]" custT="1"/>
      <dgm:spPr/>
      <dgm:t>
        <a:bodyPr/>
        <a:lstStyle/>
        <a:p>
          <a:r>
            <a:rPr lang="pl-PL" sz="1000" b="1" dirty="0" smtClean="0"/>
            <a:t>Finansowanie</a:t>
          </a:r>
          <a:endParaRPr lang="pl-PL" sz="1000" b="1" dirty="0"/>
        </a:p>
      </dgm:t>
    </dgm:pt>
    <dgm:pt modelId="{F58C31E9-5B11-498B-99CC-26F0DF0F3F89}" type="parTrans" cxnId="{CC15E309-7C46-4BF5-9DE8-D12CD4C5890B}">
      <dgm:prSet/>
      <dgm:spPr/>
      <dgm:t>
        <a:bodyPr/>
        <a:lstStyle/>
        <a:p>
          <a:endParaRPr lang="pl-PL" b="1"/>
        </a:p>
      </dgm:t>
    </dgm:pt>
    <dgm:pt modelId="{EB582F2C-64D6-4C58-A3EE-E42D830A562E}" type="sibTrans" cxnId="{CC15E309-7C46-4BF5-9DE8-D12CD4C5890B}">
      <dgm:prSet/>
      <dgm:spPr/>
      <dgm:t>
        <a:bodyPr/>
        <a:lstStyle/>
        <a:p>
          <a:endParaRPr lang="pl-PL" b="1" dirty="0"/>
        </a:p>
      </dgm:t>
    </dgm:pt>
    <dgm:pt modelId="{8DA23597-BB1C-4648-A31E-3DCBDA87E9F0}">
      <dgm:prSet phldrT="[Tekst]"/>
      <dgm:spPr>
        <a:solidFill>
          <a:srgbClr val="C00000"/>
        </a:solidFill>
      </dgm:spPr>
      <dgm:t>
        <a:bodyPr/>
        <a:lstStyle/>
        <a:p>
          <a:r>
            <a:rPr lang="pl-PL" b="1" dirty="0" smtClean="0"/>
            <a:t>Popyt</a:t>
          </a:r>
          <a:endParaRPr lang="pl-PL" b="1" dirty="0"/>
        </a:p>
      </dgm:t>
    </dgm:pt>
    <dgm:pt modelId="{38E43461-3807-434A-BDC9-2D7CDDD18CFF}" type="parTrans" cxnId="{8C790F68-65F0-41AA-A071-6AFBF86EB95C}">
      <dgm:prSet/>
      <dgm:spPr/>
      <dgm:t>
        <a:bodyPr/>
        <a:lstStyle/>
        <a:p>
          <a:endParaRPr lang="pl-PL"/>
        </a:p>
      </dgm:t>
    </dgm:pt>
    <dgm:pt modelId="{86529729-4F65-4030-909F-DE54041D1120}" type="sibTrans" cxnId="{8C790F68-65F0-41AA-A071-6AFBF86EB95C}">
      <dgm:prSet/>
      <dgm:spPr/>
      <dgm:t>
        <a:bodyPr/>
        <a:lstStyle/>
        <a:p>
          <a:endParaRPr lang="pl-PL" dirty="0"/>
        </a:p>
      </dgm:t>
    </dgm:pt>
    <dgm:pt modelId="{1453B82B-5738-4957-A284-07E59DF5995C}">
      <dgm:prSet phldrT="[Tekst]"/>
      <dgm:spPr/>
      <dgm:t>
        <a:bodyPr/>
        <a:lstStyle/>
        <a:p>
          <a:r>
            <a:rPr lang="pl-PL" b="1" dirty="0" smtClean="0"/>
            <a:t>Przedsiębiorca</a:t>
          </a:r>
          <a:endParaRPr lang="pl-PL" b="1" dirty="0"/>
        </a:p>
      </dgm:t>
    </dgm:pt>
    <dgm:pt modelId="{DF4C81DF-B6FB-46CF-89C8-D7EBDD41D766}" type="parTrans" cxnId="{CEBEDF3B-5155-401B-B7B5-B48D7F50FCDD}">
      <dgm:prSet/>
      <dgm:spPr/>
      <dgm:t>
        <a:bodyPr/>
        <a:lstStyle/>
        <a:p>
          <a:endParaRPr lang="pl-PL"/>
        </a:p>
      </dgm:t>
    </dgm:pt>
    <dgm:pt modelId="{50B376AF-8F43-4EE4-83B0-6FA3C6BA2305}" type="sibTrans" cxnId="{CEBEDF3B-5155-401B-B7B5-B48D7F50FCDD}">
      <dgm:prSet/>
      <dgm:spPr/>
      <dgm:t>
        <a:bodyPr/>
        <a:lstStyle/>
        <a:p>
          <a:endParaRPr lang="pl-PL"/>
        </a:p>
      </dgm:t>
    </dgm:pt>
    <dgm:pt modelId="{2BA6621F-9001-4D6B-9124-3B03F8B25300}" type="pres">
      <dgm:prSet presAssocID="{8B1FED97-77C7-4BBF-B578-37CB445550C2}" presName="Name0" presStyleCnt="0">
        <dgm:presLayoutVars>
          <dgm:dir val="rev"/>
          <dgm:resizeHandles val="exact"/>
        </dgm:presLayoutVars>
      </dgm:prSet>
      <dgm:spPr/>
    </dgm:pt>
    <dgm:pt modelId="{4473BB4E-D01D-4D1B-AC36-92198F2B2496}" type="pres">
      <dgm:prSet presAssocID="{8B1FED97-77C7-4BBF-B578-37CB445550C2}" presName="vNodes" presStyleCnt="0"/>
      <dgm:spPr/>
    </dgm:pt>
    <dgm:pt modelId="{2056211F-AB8D-4961-A19C-084DDB7AE06C}" type="pres">
      <dgm:prSet presAssocID="{6FCCC803-7B4F-483C-866C-43FE687F4D08}" presName="node" presStyleLbl="node1" presStyleIdx="0" presStyleCnt="4" custScaleX="157138" custScaleY="15713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E8CA350-E648-47AF-A450-9FB948C67BEA}" type="pres">
      <dgm:prSet presAssocID="{8D1062EA-354F-4E30-8D63-34D4222364D3}" presName="spacerT" presStyleCnt="0"/>
      <dgm:spPr/>
    </dgm:pt>
    <dgm:pt modelId="{46B977F2-7832-4E0B-A6BF-FAAC905ED620}" type="pres">
      <dgm:prSet presAssocID="{8D1062EA-354F-4E30-8D63-34D4222364D3}" presName="sibTrans" presStyleLbl="sibTrans2D1" presStyleIdx="0" presStyleCnt="3"/>
      <dgm:spPr/>
      <dgm:t>
        <a:bodyPr/>
        <a:lstStyle/>
        <a:p>
          <a:endParaRPr lang="pl-PL"/>
        </a:p>
      </dgm:t>
    </dgm:pt>
    <dgm:pt modelId="{C751085A-5C25-4FA5-920E-AE86584691E4}" type="pres">
      <dgm:prSet presAssocID="{8D1062EA-354F-4E30-8D63-34D4222364D3}" presName="spacerB" presStyleCnt="0"/>
      <dgm:spPr/>
    </dgm:pt>
    <dgm:pt modelId="{358957AD-FAA3-41CC-8456-93DC5F34A32C}" type="pres">
      <dgm:prSet presAssocID="{E7EA2141-7ACE-446D-90A3-459D9E4577F1}" presName="node" presStyleLbl="node1" presStyleIdx="1" presStyleCnt="4" custScaleX="152882" custScaleY="15288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479AC88-A17A-4124-AA55-0A6468780230}" type="pres">
      <dgm:prSet presAssocID="{EB582F2C-64D6-4C58-A3EE-E42D830A562E}" presName="spacerT" presStyleCnt="0"/>
      <dgm:spPr/>
    </dgm:pt>
    <dgm:pt modelId="{B4229947-EC1B-4F1D-ABA8-1D004E719475}" type="pres">
      <dgm:prSet presAssocID="{EB582F2C-64D6-4C58-A3EE-E42D830A562E}" presName="sibTrans" presStyleLbl="sibTrans2D1" presStyleIdx="1" presStyleCnt="3"/>
      <dgm:spPr/>
      <dgm:t>
        <a:bodyPr/>
        <a:lstStyle/>
        <a:p>
          <a:endParaRPr lang="pl-PL"/>
        </a:p>
      </dgm:t>
    </dgm:pt>
    <dgm:pt modelId="{63B49E17-1609-40B5-BA1B-8D1A54FCCFE9}" type="pres">
      <dgm:prSet presAssocID="{EB582F2C-64D6-4C58-A3EE-E42D830A562E}" presName="spacerB" presStyleCnt="0"/>
      <dgm:spPr/>
    </dgm:pt>
    <dgm:pt modelId="{E43A6D7D-1FA0-4CE3-BAA4-F9072CC0958F}" type="pres">
      <dgm:prSet presAssocID="{8DA23597-BB1C-4648-A31E-3DCBDA87E9F0}" presName="node" presStyleLbl="node1" presStyleIdx="2" presStyleCnt="4" custScaleX="139260" custScaleY="13369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97D6DBE-CD12-4412-B178-3B85F58D1F47}" type="pres">
      <dgm:prSet presAssocID="{8B1FED97-77C7-4BBF-B578-37CB445550C2}" presName="sibTransLast" presStyleLbl="sibTrans2D1" presStyleIdx="2" presStyleCnt="3" custFlipHor="1" custScaleX="115113" custScaleY="183368"/>
      <dgm:spPr>
        <a:prstGeom prst="rightArrow">
          <a:avLst/>
        </a:prstGeom>
      </dgm:spPr>
      <dgm:t>
        <a:bodyPr/>
        <a:lstStyle/>
        <a:p>
          <a:endParaRPr lang="pl-PL"/>
        </a:p>
      </dgm:t>
    </dgm:pt>
    <dgm:pt modelId="{9A606E0A-80DE-4521-B6AF-57F6AE98E4F8}" type="pres">
      <dgm:prSet presAssocID="{8B1FED97-77C7-4BBF-B578-37CB445550C2}" presName="connectorText" presStyleLbl="sibTrans2D1" presStyleIdx="2" presStyleCnt="3"/>
      <dgm:spPr/>
      <dgm:t>
        <a:bodyPr/>
        <a:lstStyle/>
        <a:p>
          <a:endParaRPr lang="pl-PL"/>
        </a:p>
      </dgm:t>
    </dgm:pt>
    <dgm:pt modelId="{2E643E30-983A-47F6-A68D-3E680D6E68A4}" type="pres">
      <dgm:prSet presAssocID="{8B1FED97-77C7-4BBF-B578-37CB445550C2}" presName="lastNode" presStyleLbl="node1" presStyleIdx="3" presStyleCnt="4" custScaleX="128548" custScaleY="12854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98ADBCF-6592-440C-98CC-E395DFC59B85}" type="presOf" srcId="{E7EA2141-7ACE-446D-90A3-459D9E4577F1}" destId="{358957AD-FAA3-41CC-8456-93DC5F34A32C}" srcOrd="0" destOrd="0" presId="urn:microsoft.com/office/officeart/2005/8/layout/equation2"/>
    <dgm:cxn modelId="{97B39F05-0C50-4FB7-A9D7-BB4C94B05964}" type="presOf" srcId="{8D1062EA-354F-4E30-8D63-34D4222364D3}" destId="{46B977F2-7832-4E0B-A6BF-FAAC905ED620}" srcOrd="0" destOrd="0" presId="urn:microsoft.com/office/officeart/2005/8/layout/equation2"/>
    <dgm:cxn modelId="{CEBEDF3B-5155-401B-B7B5-B48D7F50FCDD}" srcId="{8B1FED97-77C7-4BBF-B578-37CB445550C2}" destId="{1453B82B-5738-4957-A284-07E59DF5995C}" srcOrd="3" destOrd="0" parTransId="{DF4C81DF-B6FB-46CF-89C8-D7EBDD41D766}" sibTransId="{50B376AF-8F43-4EE4-83B0-6FA3C6BA2305}"/>
    <dgm:cxn modelId="{4906BCE0-C150-4358-9FB0-4839E344B205}" type="presOf" srcId="{6FCCC803-7B4F-483C-866C-43FE687F4D08}" destId="{2056211F-AB8D-4961-A19C-084DDB7AE06C}" srcOrd="0" destOrd="0" presId="urn:microsoft.com/office/officeart/2005/8/layout/equation2"/>
    <dgm:cxn modelId="{97B56341-71DD-440C-8EFF-144786DFD865}" srcId="{8B1FED97-77C7-4BBF-B578-37CB445550C2}" destId="{6FCCC803-7B4F-483C-866C-43FE687F4D08}" srcOrd="0" destOrd="0" parTransId="{D97D49FB-0ABC-4A2F-8B3E-9F1E2F1A12FB}" sibTransId="{8D1062EA-354F-4E30-8D63-34D4222364D3}"/>
    <dgm:cxn modelId="{CC15E309-7C46-4BF5-9DE8-D12CD4C5890B}" srcId="{8B1FED97-77C7-4BBF-B578-37CB445550C2}" destId="{E7EA2141-7ACE-446D-90A3-459D9E4577F1}" srcOrd="1" destOrd="0" parTransId="{F58C31E9-5B11-498B-99CC-26F0DF0F3F89}" sibTransId="{EB582F2C-64D6-4C58-A3EE-E42D830A562E}"/>
    <dgm:cxn modelId="{4007911E-5D42-4B47-8529-B90E955936D3}" type="presOf" srcId="{8DA23597-BB1C-4648-A31E-3DCBDA87E9F0}" destId="{E43A6D7D-1FA0-4CE3-BAA4-F9072CC0958F}" srcOrd="0" destOrd="0" presId="urn:microsoft.com/office/officeart/2005/8/layout/equation2"/>
    <dgm:cxn modelId="{97BABB09-A0E1-43FE-928E-ED3235A5E3AC}" type="presOf" srcId="{86529729-4F65-4030-909F-DE54041D1120}" destId="{9A606E0A-80DE-4521-B6AF-57F6AE98E4F8}" srcOrd="1" destOrd="0" presId="urn:microsoft.com/office/officeart/2005/8/layout/equation2"/>
    <dgm:cxn modelId="{0C490872-C5BD-4051-A0F1-0B402905B404}" type="presOf" srcId="{86529729-4F65-4030-909F-DE54041D1120}" destId="{997D6DBE-CD12-4412-B178-3B85F58D1F47}" srcOrd="0" destOrd="0" presId="urn:microsoft.com/office/officeart/2005/8/layout/equation2"/>
    <dgm:cxn modelId="{0F1F750B-ECA1-45E9-82DC-1B9D8513FDD5}" type="presOf" srcId="{8B1FED97-77C7-4BBF-B578-37CB445550C2}" destId="{2BA6621F-9001-4D6B-9124-3B03F8B25300}" srcOrd="0" destOrd="0" presId="urn:microsoft.com/office/officeart/2005/8/layout/equation2"/>
    <dgm:cxn modelId="{8C790F68-65F0-41AA-A071-6AFBF86EB95C}" srcId="{8B1FED97-77C7-4BBF-B578-37CB445550C2}" destId="{8DA23597-BB1C-4648-A31E-3DCBDA87E9F0}" srcOrd="2" destOrd="0" parTransId="{38E43461-3807-434A-BDC9-2D7CDDD18CFF}" sibTransId="{86529729-4F65-4030-909F-DE54041D1120}"/>
    <dgm:cxn modelId="{E1C104DA-CF16-4C1D-B8A9-7178CDD90D24}" type="presOf" srcId="{EB582F2C-64D6-4C58-A3EE-E42D830A562E}" destId="{B4229947-EC1B-4F1D-ABA8-1D004E719475}" srcOrd="0" destOrd="0" presId="urn:microsoft.com/office/officeart/2005/8/layout/equation2"/>
    <dgm:cxn modelId="{6E6942F7-13BD-4E7D-ABC3-29D488520010}" type="presOf" srcId="{1453B82B-5738-4957-A284-07E59DF5995C}" destId="{2E643E30-983A-47F6-A68D-3E680D6E68A4}" srcOrd="0" destOrd="0" presId="urn:microsoft.com/office/officeart/2005/8/layout/equation2"/>
    <dgm:cxn modelId="{6F4B1347-3706-4E52-8489-9EACA768A235}" type="presParOf" srcId="{2BA6621F-9001-4D6B-9124-3B03F8B25300}" destId="{4473BB4E-D01D-4D1B-AC36-92198F2B2496}" srcOrd="0" destOrd="0" presId="urn:microsoft.com/office/officeart/2005/8/layout/equation2"/>
    <dgm:cxn modelId="{18557EAD-AF6E-46C8-887A-035F2D4A00D6}" type="presParOf" srcId="{4473BB4E-D01D-4D1B-AC36-92198F2B2496}" destId="{2056211F-AB8D-4961-A19C-084DDB7AE06C}" srcOrd="0" destOrd="0" presId="urn:microsoft.com/office/officeart/2005/8/layout/equation2"/>
    <dgm:cxn modelId="{75ACEA6B-8730-486C-B5FC-C876DE19BCC1}" type="presParOf" srcId="{4473BB4E-D01D-4D1B-AC36-92198F2B2496}" destId="{9E8CA350-E648-47AF-A450-9FB948C67BEA}" srcOrd="1" destOrd="0" presId="urn:microsoft.com/office/officeart/2005/8/layout/equation2"/>
    <dgm:cxn modelId="{149734BA-DC5E-404E-A2DB-FB539A9EF5C2}" type="presParOf" srcId="{4473BB4E-D01D-4D1B-AC36-92198F2B2496}" destId="{46B977F2-7832-4E0B-A6BF-FAAC905ED620}" srcOrd="2" destOrd="0" presId="urn:microsoft.com/office/officeart/2005/8/layout/equation2"/>
    <dgm:cxn modelId="{7A2EC151-E4EA-492F-BCF7-726BFFD2EE32}" type="presParOf" srcId="{4473BB4E-D01D-4D1B-AC36-92198F2B2496}" destId="{C751085A-5C25-4FA5-920E-AE86584691E4}" srcOrd="3" destOrd="0" presId="urn:microsoft.com/office/officeart/2005/8/layout/equation2"/>
    <dgm:cxn modelId="{C22391D2-B6CE-45C0-A8AA-8237CFAF1D82}" type="presParOf" srcId="{4473BB4E-D01D-4D1B-AC36-92198F2B2496}" destId="{358957AD-FAA3-41CC-8456-93DC5F34A32C}" srcOrd="4" destOrd="0" presId="urn:microsoft.com/office/officeart/2005/8/layout/equation2"/>
    <dgm:cxn modelId="{3DFC6D9B-7E5A-49E8-8AE0-B3D34C633271}" type="presParOf" srcId="{4473BB4E-D01D-4D1B-AC36-92198F2B2496}" destId="{C479AC88-A17A-4124-AA55-0A6468780230}" srcOrd="5" destOrd="0" presId="urn:microsoft.com/office/officeart/2005/8/layout/equation2"/>
    <dgm:cxn modelId="{634D7E0E-3210-41AA-886A-66CD45DBAD95}" type="presParOf" srcId="{4473BB4E-D01D-4D1B-AC36-92198F2B2496}" destId="{B4229947-EC1B-4F1D-ABA8-1D004E719475}" srcOrd="6" destOrd="0" presId="urn:microsoft.com/office/officeart/2005/8/layout/equation2"/>
    <dgm:cxn modelId="{EAEA3AE3-8AAA-4270-9E3F-734EF8591F27}" type="presParOf" srcId="{4473BB4E-D01D-4D1B-AC36-92198F2B2496}" destId="{63B49E17-1609-40B5-BA1B-8D1A54FCCFE9}" srcOrd="7" destOrd="0" presId="urn:microsoft.com/office/officeart/2005/8/layout/equation2"/>
    <dgm:cxn modelId="{D94075C5-9745-43F1-9943-83EC639A3A94}" type="presParOf" srcId="{4473BB4E-D01D-4D1B-AC36-92198F2B2496}" destId="{E43A6D7D-1FA0-4CE3-BAA4-F9072CC0958F}" srcOrd="8" destOrd="0" presId="urn:microsoft.com/office/officeart/2005/8/layout/equation2"/>
    <dgm:cxn modelId="{1088A293-8A2F-4150-B525-C66C7885C1BC}" type="presParOf" srcId="{2BA6621F-9001-4D6B-9124-3B03F8B25300}" destId="{997D6DBE-CD12-4412-B178-3B85F58D1F47}" srcOrd="1" destOrd="0" presId="urn:microsoft.com/office/officeart/2005/8/layout/equation2"/>
    <dgm:cxn modelId="{04E6EE8A-A123-4FB3-B23F-6B254528FE5B}" type="presParOf" srcId="{997D6DBE-CD12-4412-B178-3B85F58D1F47}" destId="{9A606E0A-80DE-4521-B6AF-57F6AE98E4F8}" srcOrd="0" destOrd="0" presId="urn:microsoft.com/office/officeart/2005/8/layout/equation2"/>
    <dgm:cxn modelId="{6B991E07-011B-4C4A-A193-CAE690952B01}" type="presParOf" srcId="{2BA6621F-9001-4D6B-9124-3B03F8B25300}" destId="{2E643E30-983A-47F6-A68D-3E680D6E68A4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A783E62-6B27-4465-8ACD-CEC6AB6F863C}" type="doc">
      <dgm:prSet loTypeId="urn:microsoft.com/office/officeart/2009/3/layout/PieProcess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C46F7AD8-C91B-40E8-B78E-8CA5D7F90147}">
      <dgm:prSet phldrT="[Tekst]" custT="1"/>
      <dgm:spPr/>
      <dgm:t>
        <a:bodyPr/>
        <a:lstStyle/>
        <a:p>
          <a:r>
            <a:rPr lang="pl-PL" sz="1400" b="1" dirty="0" smtClean="0">
              <a:solidFill>
                <a:srgbClr val="C00000"/>
              </a:solidFill>
            </a:rPr>
            <a:t>Krótkookresowe [2016]</a:t>
          </a:r>
          <a:endParaRPr lang="pl-PL" sz="1400" b="1" dirty="0">
            <a:solidFill>
              <a:srgbClr val="C00000"/>
            </a:solidFill>
          </a:endParaRPr>
        </a:p>
      </dgm:t>
    </dgm:pt>
    <dgm:pt modelId="{62E01729-DB54-49F1-81BF-E0C34726A3E4}" type="parTrans" cxnId="{39505109-3D99-42DA-BB8A-709EA2566370}">
      <dgm:prSet/>
      <dgm:spPr/>
      <dgm:t>
        <a:bodyPr/>
        <a:lstStyle/>
        <a:p>
          <a:endParaRPr lang="pl-PL" sz="1100"/>
        </a:p>
      </dgm:t>
    </dgm:pt>
    <dgm:pt modelId="{698A5928-5223-4269-9421-96B87E90F426}" type="sibTrans" cxnId="{39505109-3D99-42DA-BB8A-709EA2566370}">
      <dgm:prSet/>
      <dgm:spPr/>
      <dgm:t>
        <a:bodyPr/>
        <a:lstStyle/>
        <a:p>
          <a:endParaRPr lang="pl-PL" sz="1100"/>
        </a:p>
      </dgm:t>
    </dgm:pt>
    <dgm:pt modelId="{7ABFF6C7-041F-47EF-AB17-5B3E89FAB81B}">
      <dgm:prSet phldrT="[Tekst]" custT="1"/>
      <dgm:spPr/>
      <dgm:t>
        <a:bodyPr/>
        <a:lstStyle/>
        <a:p>
          <a:r>
            <a:rPr lang="pl-PL" sz="1200" dirty="0" smtClean="0"/>
            <a:t>Zwiększenie ulgi na B+R</a:t>
          </a:r>
          <a:endParaRPr lang="pl-PL" sz="1200" dirty="0"/>
        </a:p>
      </dgm:t>
    </dgm:pt>
    <dgm:pt modelId="{4F38446E-41AD-4A6D-8200-EB317F399CF4}" type="parTrans" cxnId="{B7EB409D-3607-4061-A964-6BDA3ACC0132}">
      <dgm:prSet/>
      <dgm:spPr/>
      <dgm:t>
        <a:bodyPr/>
        <a:lstStyle/>
        <a:p>
          <a:endParaRPr lang="pl-PL" sz="1100"/>
        </a:p>
      </dgm:t>
    </dgm:pt>
    <dgm:pt modelId="{FE340D68-F6F1-470B-B95F-230A130E651E}" type="sibTrans" cxnId="{B7EB409D-3607-4061-A964-6BDA3ACC0132}">
      <dgm:prSet/>
      <dgm:spPr/>
      <dgm:t>
        <a:bodyPr/>
        <a:lstStyle/>
        <a:p>
          <a:endParaRPr lang="pl-PL" sz="1100"/>
        </a:p>
      </dgm:t>
    </dgm:pt>
    <dgm:pt modelId="{34C0B5AF-3830-469B-A64F-000CFE588635}">
      <dgm:prSet phldrT="[Tekst]" custT="1"/>
      <dgm:spPr/>
      <dgm:t>
        <a:bodyPr/>
        <a:lstStyle/>
        <a:p>
          <a:r>
            <a:rPr lang="pl-PL" sz="1400" b="1" dirty="0" smtClean="0">
              <a:solidFill>
                <a:srgbClr val="C00000"/>
              </a:solidFill>
            </a:rPr>
            <a:t>Średniookresowe [2017-2020]</a:t>
          </a:r>
          <a:endParaRPr lang="pl-PL" sz="1400" b="1" dirty="0">
            <a:solidFill>
              <a:srgbClr val="C00000"/>
            </a:solidFill>
          </a:endParaRPr>
        </a:p>
      </dgm:t>
    </dgm:pt>
    <dgm:pt modelId="{F21415CC-D0A8-4E63-A955-90C5102BE562}" type="parTrans" cxnId="{C66F97ED-80A1-4C2C-B93C-064C457C7F61}">
      <dgm:prSet/>
      <dgm:spPr/>
      <dgm:t>
        <a:bodyPr/>
        <a:lstStyle/>
        <a:p>
          <a:endParaRPr lang="pl-PL" sz="1100"/>
        </a:p>
      </dgm:t>
    </dgm:pt>
    <dgm:pt modelId="{18A5F27E-B640-4D6B-AEB9-478AF69F5E00}" type="sibTrans" cxnId="{C66F97ED-80A1-4C2C-B93C-064C457C7F61}">
      <dgm:prSet/>
      <dgm:spPr/>
      <dgm:t>
        <a:bodyPr/>
        <a:lstStyle/>
        <a:p>
          <a:endParaRPr lang="pl-PL" sz="1100"/>
        </a:p>
      </dgm:t>
    </dgm:pt>
    <dgm:pt modelId="{E8ABE6A0-17F3-406A-AC86-63C407F17B3E}">
      <dgm:prSet phldrT="[Tekst]" custT="1"/>
      <dgm:spPr/>
      <dgm:t>
        <a:bodyPr/>
        <a:lstStyle/>
        <a:p>
          <a:r>
            <a:rPr lang="pl-PL" sz="1100" dirty="0" smtClean="0"/>
            <a:t>Zwiększenie atrakcyjności CBR</a:t>
          </a:r>
          <a:endParaRPr lang="pl-PL" sz="1100" dirty="0"/>
        </a:p>
      </dgm:t>
    </dgm:pt>
    <dgm:pt modelId="{0A1D9FA5-DD59-42D1-9A2C-ADD9A900BEF2}" type="parTrans" cxnId="{8E8B0354-551D-4061-A4E6-F9786997C92F}">
      <dgm:prSet/>
      <dgm:spPr/>
      <dgm:t>
        <a:bodyPr/>
        <a:lstStyle/>
        <a:p>
          <a:endParaRPr lang="pl-PL" sz="1100"/>
        </a:p>
      </dgm:t>
    </dgm:pt>
    <dgm:pt modelId="{CD06C798-8234-475C-9D38-14CC8E86AF6F}" type="sibTrans" cxnId="{8E8B0354-551D-4061-A4E6-F9786997C92F}">
      <dgm:prSet/>
      <dgm:spPr/>
      <dgm:t>
        <a:bodyPr/>
        <a:lstStyle/>
        <a:p>
          <a:endParaRPr lang="pl-PL" sz="1100"/>
        </a:p>
      </dgm:t>
    </dgm:pt>
    <dgm:pt modelId="{359E514E-1139-4738-AB5B-36B2A0C0F4D8}">
      <dgm:prSet phldrT="[Tekst]" custT="1"/>
      <dgm:spPr/>
      <dgm:t>
        <a:bodyPr/>
        <a:lstStyle/>
        <a:p>
          <a:r>
            <a:rPr lang="pl-PL" sz="1100" dirty="0" smtClean="0"/>
            <a:t>Wprowadzenie statusu innowacyjnego przedsiębiorstwa </a:t>
          </a:r>
          <a:br>
            <a:rPr lang="pl-PL" sz="1100" dirty="0" smtClean="0"/>
          </a:br>
          <a:r>
            <a:rPr lang="pl-PL" sz="1100" dirty="0" smtClean="0"/>
            <a:t>i korzyści z nim związanych</a:t>
          </a:r>
        </a:p>
        <a:p>
          <a:r>
            <a:rPr lang="pl-PL" sz="1100" dirty="0" smtClean="0"/>
            <a:t>Wprowadzenie prostej spółki akcyjnej</a:t>
          </a:r>
          <a:endParaRPr lang="pl-PL" sz="1100" dirty="0"/>
        </a:p>
      </dgm:t>
    </dgm:pt>
    <dgm:pt modelId="{498C54CE-5B78-4672-A0E7-F01908B5206A}" type="parTrans" cxnId="{72106FD8-ABC2-4B2B-9A43-900886D05E8D}">
      <dgm:prSet/>
      <dgm:spPr/>
      <dgm:t>
        <a:bodyPr/>
        <a:lstStyle/>
        <a:p>
          <a:endParaRPr lang="pl-PL" sz="1100"/>
        </a:p>
      </dgm:t>
    </dgm:pt>
    <dgm:pt modelId="{63C76C76-5FEE-4BAD-BB67-1CC23F36AD29}" type="sibTrans" cxnId="{72106FD8-ABC2-4B2B-9A43-900886D05E8D}">
      <dgm:prSet/>
      <dgm:spPr/>
      <dgm:t>
        <a:bodyPr/>
        <a:lstStyle/>
        <a:p>
          <a:endParaRPr lang="pl-PL" sz="1100"/>
        </a:p>
      </dgm:t>
    </dgm:pt>
    <dgm:pt modelId="{48FCB942-DC51-4FB5-915B-469741E409EB}">
      <dgm:prSet phldrT="[Tekst]" custT="1"/>
      <dgm:spPr/>
      <dgm:t>
        <a:bodyPr/>
        <a:lstStyle/>
        <a:p>
          <a:r>
            <a:rPr lang="pl-PL" sz="1200" dirty="0" smtClean="0"/>
            <a:t>Bezterminowe zwolnienie z podatku dochodowego aportu własności intelektualnej</a:t>
          </a:r>
        </a:p>
        <a:p>
          <a:r>
            <a:rPr lang="pl-PL" sz="1200" dirty="0" smtClean="0"/>
            <a:t>Wsparcie rozwoju innowacyjnych start-</a:t>
          </a:r>
          <a:r>
            <a:rPr lang="pl-PL" sz="1200" dirty="0" err="1" smtClean="0"/>
            <a:t>upów</a:t>
          </a:r>
          <a:endParaRPr lang="pl-PL" sz="1200" dirty="0"/>
        </a:p>
      </dgm:t>
    </dgm:pt>
    <dgm:pt modelId="{3A0248DB-D093-4DB8-9C9B-9BA43194D161}" type="parTrans" cxnId="{14F3CF39-CEAC-441F-8BCB-45DD433EE857}">
      <dgm:prSet/>
      <dgm:spPr/>
      <dgm:t>
        <a:bodyPr/>
        <a:lstStyle/>
        <a:p>
          <a:endParaRPr lang="pl-PL" sz="1100"/>
        </a:p>
      </dgm:t>
    </dgm:pt>
    <dgm:pt modelId="{21F70DB9-8FC8-4721-83B5-A8B1C349DB36}" type="sibTrans" cxnId="{14F3CF39-CEAC-441F-8BCB-45DD433EE857}">
      <dgm:prSet/>
      <dgm:spPr/>
      <dgm:t>
        <a:bodyPr/>
        <a:lstStyle/>
        <a:p>
          <a:endParaRPr lang="pl-PL" sz="1100"/>
        </a:p>
      </dgm:t>
    </dgm:pt>
    <dgm:pt modelId="{DF74876A-6A08-45F1-8C0B-FBF26E177AE9}">
      <dgm:prSet phldrT="[Tekst]" custT="1"/>
      <dgm:spPr/>
      <dgm:t>
        <a:bodyPr/>
        <a:lstStyle/>
        <a:p>
          <a:r>
            <a:rPr lang="pl-PL" sz="1100" dirty="0" smtClean="0"/>
            <a:t>Uproszczenie sprawozdawczości B+R</a:t>
          </a:r>
          <a:endParaRPr lang="pl-PL" sz="1100" dirty="0"/>
        </a:p>
      </dgm:t>
    </dgm:pt>
    <dgm:pt modelId="{7C6FF564-5009-4D3D-99E2-6CBAE3547445}" type="parTrans" cxnId="{F1EE0D2B-78D7-40DD-9362-06EE4B87AD1A}">
      <dgm:prSet/>
      <dgm:spPr/>
      <dgm:t>
        <a:bodyPr/>
        <a:lstStyle/>
        <a:p>
          <a:endParaRPr lang="pl-PL" sz="1100"/>
        </a:p>
      </dgm:t>
    </dgm:pt>
    <dgm:pt modelId="{88464D00-3DCF-47DB-8F55-DF472362E282}" type="sibTrans" cxnId="{F1EE0D2B-78D7-40DD-9362-06EE4B87AD1A}">
      <dgm:prSet/>
      <dgm:spPr/>
      <dgm:t>
        <a:bodyPr/>
        <a:lstStyle/>
        <a:p>
          <a:endParaRPr lang="pl-PL" sz="1100"/>
        </a:p>
      </dgm:t>
    </dgm:pt>
    <dgm:pt modelId="{7EEFFAF5-ABB5-4003-9E33-C68E52FC3E67}">
      <dgm:prSet phldrT="[Tekst]" custT="1"/>
      <dgm:spPr/>
      <dgm:t>
        <a:bodyPr/>
        <a:lstStyle/>
        <a:p>
          <a:r>
            <a:rPr lang="pl-PL" sz="1100" dirty="0" smtClean="0"/>
            <a:t>Wprowadzenie </a:t>
          </a:r>
          <a:r>
            <a:rPr lang="pl-PL" sz="1100" i="1" dirty="0" smtClean="0"/>
            <a:t>Patent Box</a:t>
          </a:r>
          <a:endParaRPr lang="pl-PL" sz="1100" i="1" dirty="0"/>
        </a:p>
      </dgm:t>
    </dgm:pt>
    <dgm:pt modelId="{F9C03EAD-EACC-4963-805B-3688D6B59D86}" type="parTrans" cxnId="{7CDC54DB-3DD6-4B18-8D80-74A6C7D060D5}">
      <dgm:prSet/>
      <dgm:spPr/>
      <dgm:t>
        <a:bodyPr/>
        <a:lstStyle/>
        <a:p>
          <a:endParaRPr lang="pl-PL" sz="1100"/>
        </a:p>
      </dgm:t>
    </dgm:pt>
    <dgm:pt modelId="{ED1547F3-2DCB-49F8-BF3B-93186BB8CE73}" type="sibTrans" cxnId="{7CDC54DB-3DD6-4B18-8D80-74A6C7D060D5}">
      <dgm:prSet/>
      <dgm:spPr/>
      <dgm:t>
        <a:bodyPr/>
        <a:lstStyle/>
        <a:p>
          <a:endParaRPr lang="pl-PL" sz="1100"/>
        </a:p>
      </dgm:t>
    </dgm:pt>
    <dgm:pt modelId="{6D69345C-E4F4-4B70-8043-69281EAC1DA8}">
      <dgm:prSet phldrT="[Tekst]" custT="1"/>
      <dgm:spPr/>
      <dgm:t>
        <a:bodyPr/>
        <a:lstStyle/>
        <a:p>
          <a:r>
            <a:rPr lang="pl-PL" sz="1200" dirty="0" smtClean="0"/>
            <a:t>Przyznanie beneficjentom własności intelektualnej </a:t>
          </a:r>
          <a:br>
            <a:rPr lang="pl-PL" sz="1200" dirty="0" smtClean="0"/>
          </a:br>
          <a:r>
            <a:rPr lang="pl-PL" sz="1200" dirty="0" smtClean="0"/>
            <a:t>w obszarze obronności</a:t>
          </a:r>
          <a:endParaRPr lang="pl-PL" sz="1200" dirty="0"/>
        </a:p>
      </dgm:t>
    </dgm:pt>
    <dgm:pt modelId="{A2DE90FD-003A-4985-8E34-A6D8F017E5BC}" type="parTrans" cxnId="{04FFC077-24FA-480F-B298-E89DCC0FE2D8}">
      <dgm:prSet/>
      <dgm:spPr/>
      <dgm:t>
        <a:bodyPr/>
        <a:lstStyle/>
        <a:p>
          <a:endParaRPr lang="pl-PL" sz="1200"/>
        </a:p>
      </dgm:t>
    </dgm:pt>
    <dgm:pt modelId="{5906FDDB-479F-4006-B6DC-A7603FA2A8FC}" type="sibTrans" cxnId="{04FFC077-24FA-480F-B298-E89DCC0FE2D8}">
      <dgm:prSet/>
      <dgm:spPr/>
      <dgm:t>
        <a:bodyPr/>
        <a:lstStyle/>
        <a:p>
          <a:endParaRPr lang="pl-PL" sz="1200"/>
        </a:p>
      </dgm:t>
    </dgm:pt>
    <dgm:pt modelId="{50E002C8-4F61-4CF6-AE62-AB4DF4F2A896}">
      <dgm:prSet phldrT="[Tekst]" custT="1"/>
      <dgm:spPr/>
      <dgm:t>
        <a:bodyPr/>
        <a:lstStyle/>
        <a:p>
          <a:r>
            <a:rPr lang="pl-PL" sz="1200" dirty="0" smtClean="0"/>
            <a:t>Wsparcie rozwoju i promocji technologii środowiskowych</a:t>
          </a:r>
          <a:endParaRPr lang="pl-PL" sz="1200" dirty="0"/>
        </a:p>
      </dgm:t>
    </dgm:pt>
    <dgm:pt modelId="{6C1D8764-5DD9-4925-898A-C23253CD391B}" type="parTrans" cxnId="{A31E0534-FE54-40B0-BE00-64AA89983280}">
      <dgm:prSet/>
      <dgm:spPr/>
      <dgm:t>
        <a:bodyPr/>
        <a:lstStyle/>
        <a:p>
          <a:endParaRPr lang="pl-PL" sz="1200"/>
        </a:p>
      </dgm:t>
    </dgm:pt>
    <dgm:pt modelId="{9D2119D7-C8A5-43CC-A38B-9105B7C3C298}" type="sibTrans" cxnId="{A31E0534-FE54-40B0-BE00-64AA89983280}">
      <dgm:prSet/>
      <dgm:spPr/>
      <dgm:t>
        <a:bodyPr/>
        <a:lstStyle/>
        <a:p>
          <a:endParaRPr lang="pl-PL" sz="1200"/>
        </a:p>
      </dgm:t>
    </dgm:pt>
    <dgm:pt modelId="{DDC8FDEB-A658-45D7-87CC-2343136E983D}">
      <dgm:prSet phldrT="[Tekst]" custT="1"/>
      <dgm:spPr/>
      <dgm:t>
        <a:bodyPr/>
        <a:lstStyle/>
        <a:p>
          <a:r>
            <a:rPr lang="pl-PL" sz="1100" dirty="0" smtClean="0"/>
            <a:t>Uruchomienie zamówień przedkomercyjnych</a:t>
          </a:r>
          <a:endParaRPr lang="pl-PL" sz="1100" dirty="0"/>
        </a:p>
      </dgm:t>
    </dgm:pt>
    <dgm:pt modelId="{E0F31B30-308E-414B-A051-2111FFDDB712}" type="parTrans" cxnId="{184D3D8C-82CA-46D7-ABC2-DE4AE5AFBD23}">
      <dgm:prSet/>
      <dgm:spPr/>
      <dgm:t>
        <a:bodyPr/>
        <a:lstStyle/>
        <a:p>
          <a:endParaRPr lang="pl-PL" sz="1200"/>
        </a:p>
      </dgm:t>
    </dgm:pt>
    <dgm:pt modelId="{73D0AAA5-51E9-4898-A7B1-8B51FF4C1224}" type="sibTrans" cxnId="{184D3D8C-82CA-46D7-ABC2-DE4AE5AFBD23}">
      <dgm:prSet/>
      <dgm:spPr/>
      <dgm:t>
        <a:bodyPr/>
        <a:lstStyle/>
        <a:p>
          <a:endParaRPr lang="pl-PL" sz="1200"/>
        </a:p>
      </dgm:t>
    </dgm:pt>
    <dgm:pt modelId="{A1D7B819-A005-4E82-9902-D2A70A74F8C4}">
      <dgm:prSet phldrT="[Tekst]" custT="1"/>
      <dgm:spPr/>
      <dgm:t>
        <a:bodyPr/>
        <a:lstStyle/>
        <a:p>
          <a:r>
            <a:rPr lang="pl-PL" sz="1100" dirty="0" smtClean="0"/>
            <a:t>Większe wykorzystanie audytu </a:t>
          </a:r>
          <a:br>
            <a:rPr lang="pl-PL" sz="1100" dirty="0" smtClean="0"/>
          </a:br>
          <a:r>
            <a:rPr lang="pl-PL" sz="1100" dirty="0" smtClean="0"/>
            <a:t>w obszarze przedsięwzięć innowacyjnych</a:t>
          </a:r>
        </a:p>
        <a:p>
          <a:r>
            <a:rPr lang="pl-PL" sz="1100" dirty="0" smtClean="0"/>
            <a:t>Specjalizacja sądów w zakresie ochrony własności intelektualnej, naruszenia patentów i wzorów użytkowych</a:t>
          </a:r>
        </a:p>
      </dgm:t>
    </dgm:pt>
    <dgm:pt modelId="{C1BCE427-B70B-45F9-9911-27C061210172}" type="parTrans" cxnId="{DABFE8A8-68D1-4047-A7D0-E53A68A66656}">
      <dgm:prSet/>
      <dgm:spPr/>
      <dgm:t>
        <a:bodyPr/>
        <a:lstStyle/>
        <a:p>
          <a:endParaRPr lang="pl-PL" sz="1200"/>
        </a:p>
      </dgm:t>
    </dgm:pt>
    <dgm:pt modelId="{3560DB8F-78FD-4647-A464-F2A092E32D57}" type="sibTrans" cxnId="{DABFE8A8-68D1-4047-A7D0-E53A68A66656}">
      <dgm:prSet/>
      <dgm:spPr/>
      <dgm:t>
        <a:bodyPr/>
        <a:lstStyle/>
        <a:p>
          <a:endParaRPr lang="pl-PL" sz="1200"/>
        </a:p>
      </dgm:t>
    </dgm:pt>
    <dgm:pt modelId="{72B0E0C7-C37C-4AEF-B0E6-16F51CEDD19D}">
      <dgm:prSet phldrT="[Tekst]" custT="1"/>
      <dgm:spPr/>
      <dgm:t>
        <a:bodyPr/>
        <a:lstStyle/>
        <a:p>
          <a:r>
            <a:rPr lang="pl-PL" sz="1200" dirty="0" smtClean="0"/>
            <a:t>Wsparcie procesu wprowadzania innowacyjnych produktów na rynek w systemie zamówień publicznych (zamówienia na innowacje)</a:t>
          </a:r>
          <a:endParaRPr lang="pl-PL" sz="1200" dirty="0"/>
        </a:p>
      </dgm:t>
    </dgm:pt>
    <dgm:pt modelId="{88940D3F-43F3-491E-AA02-5E380C8DC960}" type="parTrans" cxnId="{BAEDA59C-C6A8-4187-8D6E-67BB156118C6}">
      <dgm:prSet/>
      <dgm:spPr/>
      <dgm:t>
        <a:bodyPr/>
        <a:lstStyle/>
        <a:p>
          <a:endParaRPr lang="pl-PL" sz="1600"/>
        </a:p>
      </dgm:t>
    </dgm:pt>
    <dgm:pt modelId="{26C49093-3390-4B72-81A7-39F44CB5522F}" type="sibTrans" cxnId="{BAEDA59C-C6A8-4187-8D6E-67BB156118C6}">
      <dgm:prSet/>
      <dgm:spPr/>
      <dgm:t>
        <a:bodyPr/>
        <a:lstStyle/>
        <a:p>
          <a:endParaRPr lang="pl-PL" sz="1600"/>
        </a:p>
      </dgm:t>
    </dgm:pt>
    <dgm:pt modelId="{BE3AF42F-1B57-4837-8BC2-B04E1B42D503}" type="pres">
      <dgm:prSet presAssocID="{5A783E62-6B27-4465-8ACD-CEC6AB6F863C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94C1D700-CFB3-4089-A131-4A08FF8C74B8}" type="pres">
      <dgm:prSet presAssocID="{C46F7AD8-C91B-40E8-B78E-8CA5D7F90147}" presName="ParentComposite" presStyleCnt="0"/>
      <dgm:spPr/>
      <dgm:t>
        <a:bodyPr/>
        <a:lstStyle/>
        <a:p>
          <a:endParaRPr lang="pl-PL"/>
        </a:p>
      </dgm:t>
    </dgm:pt>
    <dgm:pt modelId="{CEF3BEC9-B790-43A0-8B24-9CA1B36D03AF}" type="pres">
      <dgm:prSet presAssocID="{C46F7AD8-C91B-40E8-B78E-8CA5D7F90147}" presName="Chord" presStyleLbl="bgShp" presStyleIdx="0" presStyleCnt="2"/>
      <dgm:spPr/>
      <dgm:t>
        <a:bodyPr/>
        <a:lstStyle/>
        <a:p>
          <a:endParaRPr lang="pl-PL"/>
        </a:p>
      </dgm:t>
    </dgm:pt>
    <dgm:pt modelId="{798A83B1-9B47-4160-9C14-11EA67D27F27}" type="pres">
      <dgm:prSet presAssocID="{C46F7AD8-C91B-40E8-B78E-8CA5D7F90147}" presName="Pie" presStyleLbl="alignNode1" presStyleIdx="0" presStyleCnt="2"/>
      <dgm:spPr>
        <a:solidFill>
          <a:srgbClr val="00B050"/>
        </a:solidFill>
      </dgm:spPr>
      <dgm:t>
        <a:bodyPr/>
        <a:lstStyle/>
        <a:p>
          <a:endParaRPr lang="pl-PL"/>
        </a:p>
      </dgm:t>
    </dgm:pt>
    <dgm:pt modelId="{CEFA635E-BD44-44EA-85FD-18978291794C}" type="pres">
      <dgm:prSet presAssocID="{C46F7AD8-C91B-40E8-B78E-8CA5D7F90147}" presName="Parent" presStyleLbl="revTx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911CE31-7DC4-4C66-B1BE-864FF007DA96}" type="pres">
      <dgm:prSet presAssocID="{26C49093-3390-4B72-81A7-39F44CB5522F}" presName="negSibTrans" presStyleCnt="0"/>
      <dgm:spPr/>
      <dgm:t>
        <a:bodyPr/>
        <a:lstStyle/>
        <a:p>
          <a:endParaRPr lang="pl-PL"/>
        </a:p>
      </dgm:t>
    </dgm:pt>
    <dgm:pt modelId="{1A7FCFF6-BC2F-4167-AC2C-11C4CBFF95DD}" type="pres">
      <dgm:prSet presAssocID="{C46F7AD8-C91B-40E8-B78E-8CA5D7F90147}" presName="composite" presStyleCnt="0"/>
      <dgm:spPr/>
      <dgm:t>
        <a:bodyPr/>
        <a:lstStyle/>
        <a:p>
          <a:endParaRPr lang="pl-PL"/>
        </a:p>
      </dgm:t>
    </dgm:pt>
    <dgm:pt modelId="{2A583B36-0EF5-421D-8D79-629515DD2D32}" type="pres">
      <dgm:prSet presAssocID="{C46F7AD8-C91B-40E8-B78E-8CA5D7F90147}" presName="Child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57217C6-D19C-4346-A21B-52DA3A8AADAE}" type="pres">
      <dgm:prSet presAssocID="{698A5928-5223-4269-9421-96B87E90F426}" presName="sibTrans" presStyleCnt="0"/>
      <dgm:spPr/>
      <dgm:t>
        <a:bodyPr/>
        <a:lstStyle/>
        <a:p>
          <a:endParaRPr lang="pl-PL"/>
        </a:p>
      </dgm:t>
    </dgm:pt>
    <dgm:pt modelId="{43FE65D1-F189-41FB-84E4-E3FA9584B4D5}" type="pres">
      <dgm:prSet presAssocID="{34C0B5AF-3830-469B-A64F-000CFE588635}" presName="ParentComposite" presStyleCnt="0"/>
      <dgm:spPr/>
      <dgm:t>
        <a:bodyPr/>
        <a:lstStyle/>
        <a:p>
          <a:endParaRPr lang="pl-PL"/>
        </a:p>
      </dgm:t>
    </dgm:pt>
    <dgm:pt modelId="{49CAD167-D3C1-44F8-80F9-50EC7CB8CCE6}" type="pres">
      <dgm:prSet presAssocID="{34C0B5AF-3830-469B-A64F-000CFE588635}" presName="Chord" presStyleLbl="bgShp" presStyleIdx="1" presStyleCnt="2"/>
      <dgm:spPr/>
      <dgm:t>
        <a:bodyPr/>
        <a:lstStyle/>
        <a:p>
          <a:endParaRPr lang="pl-PL"/>
        </a:p>
      </dgm:t>
    </dgm:pt>
    <dgm:pt modelId="{82A15EE8-1E4F-47B3-83BA-FDC5F64A126E}" type="pres">
      <dgm:prSet presAssocID="{34C0B5AF-3830-469B-A64F-000CFE588635}" presName="Pie" presStyleLbl="alignNode1" presStyleIdx="1" presStyleCnt="2"/>
      <dgm:spPr>
        <a:solidFill>
          <a:srgbClr val="0070C0"/>
        </a:solidFill>
      </dgm:spPr>
      <dgm:t>
        <a:bodyPr/>
        <a:lstStyle/>
        <a:p>
          <a:endParaRPr lang="pl-PL"/>
        </a:p>
      </dgm:t>
    </dgm:pt>
    <dgm:pt modelId="{D52EA0C1-5DE7-43C0-9F02-AD521522C8BB}" type="pres">
      <dgm:prSet presAssocID="{34C0B5AF-3830-469B-A64F-000CFE588635}" presName="Parent" presStyleLbl="revTx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7714801-77AA-498A-BAA2-DB5C984FF455}" type="pres">
      <dgm:prSet presAssocID="{CD06C798-8234-475C-9D38-14CC8E86AF6F}" presName="negSibTrans" presStyleCnt="0"/>
      <dgm:spPr/>
      <dgm:t>
        <a:bodyPr/>
        <a:lstStyle/>
        <a:p>
          <a:endParaRPr lang="pl-PL"/>
        </a:p>
      </dgm:t>
    </dgm:pt>
    <dgm:pt modelId="{7F868D1F-AEAC-4460-97D5-24AC259FBE5D}" type="pres">
      <dgm:prSet presAssocID="{34C0B5AF-3830-469B-A64F-000CFE588635}" presName="composite" presStyleCnt="0"/>
      <dgm:spPr/>
      <dgm:t>
        <a:bodyPr/>
        <a:lstStyle/>
        <a:p>
          <a:endParaRPr lang="pl-PL"/>
        </a:p>
      </dgm:t>
    </dgm:pt>
    <dgm:pt modelId="{CDFF4E5B-5941-4B43-8C20-CA783CAC308F}" type="pres">
      <dgm:prSet presAssocID="{34C0B5AF-3830-469B-A64F-000CFE588635}" presName="Child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4FFC077-24FA-480F-B298-E89DCC0FE2D8}" srcId="{C46F7AD8-C91B-40E8-B78E-8CA5D7F90147}" destId="{6D69345C-E4F4-4B70-8043-69281EAC1DA8}" srcOrd="3" destOrd="0" parTransId="{A2DE90FD-003A-4985-8E34-A6D8F017E5BC}" sibTransId="{5906FDDB-479F-4006-B6DC-A7603FA2A8FC}"/>
    <dgm:cxn modelId="{DABFE8A8-68D1-4047-A7D0-E53A68A66656}" srcId="{34C0B5AF-3830-469B-A64F-000CFE588635}" destId="{A1D7B819-A005-4E82-9902-D2A70A74F8C4}" srcOrd="5" destOrd="0" parTransId="{C1BCE427-B70B-45F9-9911-27C061210172}" sibTransId="{3560DB8F-78FD-4647-A464-F2A092E32D57}"/>
    <dgm:cxn modelId="{9063463B-DEF0-437B-ADCB-C5FF29D77362}" type="presOf" srcId="{50E002C8-4F61-4CF6-AE62-AB4DF4F2A896}" destId="{2A583B36-0EF5-421D-8D79-629515DD2D32}" srcOrd="0" destOrd="4" presId="urn:microsoft.com/office/officeart/2009/3/layout/PieProcess"/>
    <dgm:cxn modelId="{16ED5E99-5D21-4055-A2C1-69B98447E0E3}" type="presOf" srcId="{C46F7AD8-C91B-40E8-B78E-8CA5D7F90147}" destId="{CEFA635E-BD44-44EA-85FD-18978291794C}" srcOrd="0" destOrd="0" presId="urn:microsoft.com/office/officeart/2009/3/layout/PieProcess"/>
    <dgm:cxn modelId="{A2CB7631-B680-4F25-A997-F7AEDF088E74}" type="presOf" srcId="{34C0B5AF-3830-469B-A64F-000CFE588635}" destId="{D52EA0C1-5DE7-43C0-9F02-AD521522C8BB}" srcOrd="0" destOrd="0" presId="urn:microsoft.com/office/officeart/2009/3/layout/PieProcess"/>
    <dgm:cxn modelId="{72106FD8-ABC2-4B2B-9A43-900886D05E8D}" srcId="{34C0B5AF-3830-469B-A64F-000CFE588635}" destId="{359E514E-1139-4738-AB5B-36B2A0C0F4D8}" srcOrd="1" destOrd="0" parTransId="{498C54CE-5B78-4672-A0E7-F01908B5206A}" sibTransId="{63C76C76-5FEE-4BAD-BB67-1CC23F36AD29}"/>
    <dgm:cxn modelId="{BAEDA59C-C6A8-4187-8D6E-67BB156118C6}" srcId="{C46F7AD8-C91B-40E8-B78E-8CA5D7F90147}" destId="{72B0E0C7-C37C-4AEF-B0E6-16F51CEDD19D}" srcOrd="0" destOrd="0" parTransId="{88940D3F-43F3-491E-AA02-5E380C8DC960}" sibTransId="{26C49093-3390-4B72-81A7-39F44CB5522F}"/>
    <dgm:cxn modelId="{39505109-3D99-42DA-BB8A-709EA2566370}" srcId="{5A783E62-6B27-4465-8ACD-CEC6AB6F863C}" destId="{C46F7AD8-C91B-40E8-B78E-8CA5D7F90147}" srcOrd="0" destOrd="0" parTransId="{62E01729-DB54-49F1-81BF-E0C34726A3E4}" sibTransId="{698A5928-5223-4269-9421-96B87E90F426}"/>
    <dgm:cxn modelId="{45B4EA67-141E-492E-B0AB-FD174D1E8737}" type="presOf" srcId="{DDC8FDEB-A658-45D7-87CC-2343136E983D}" destId="{CDFF4E5B-5941-4B43-8C20-CA783CAC308F}" srcOrd="0" destOrd="4" presId="urn:microsoft.com/office/officeart/2009/3/layout/PieProcess"/>
    <dgm:cxn modelId="{A31E0534-FE54-40B0-BE00-64AA89983280}" srcId="{C46F7AD8-C91B-40E8-B78E-8CA5D7F90147}" destId="{50E002C8-4F61-4CF6-AE62-AB4DF4F2A896}" srcOrd="4" destOrd="0" parTransId="{6C1D8764-5DD9-4925-898A-C23253CD391B}" sibTransId="{9D2119D7-C8A5-43CC-A38B-9105B7C3C298}"/>
    <dgm:cxn modelId="{AA429822-1FB9-4CAE-B3DC-5FFFD8F37EF1}" type="presOf" srcId="{48FCB942-DC51-4FB5-915B-469741E409EB}" destId="{2A583B36-0EF5-421D-8D79-629515DD2D32}" srcOrd="0" destOrd="2" presId="urn:microsoft.com/office/officeart/2009/3/layout/PieProcess"/>
    <dgm:cxn modelId="{C66F97ED-80A1-4C2C-B93C-064C457C7F61}" srcId="{5A783E62-6B27-4465-8ACD-CEC6AB6F863C}" destId="{34C0B5AF-3830-469B-A64F-000CFE588635}" srcOrd="1" destOrd="0" parTransId="{F21415CC-D0A8-4E63-A955-90C5102BE562}" sibTransId="{18A5F27E-B640-4D6B-AEB9-478AF69F5E00}"/>
    <dgm:cxn modelId="{B63BD2D6-11F5-4FDF-924A-1425379C3B18}" type="presOf" srcId="{7ABFF6C7-041F-47EF-AB17-5B3E89FAB81B}" destId="{2A583B36-0EF5-421D-8D79-629515DD2D32}" srcOrd="0" destOrd="1" presId="urn:microsoft.com/office/officeart/2009/3/layout/PieProcess"/>
    <dgm:cxn modelId="{5FC59863-F799-45D1-949D-4C74F54C832E}" type="presOf" srcId="{5A783E62-6B27-4465-8ACD-CEC6AB6F863C}" destId="{BE3AF42F-1B57-4837-8BC2-B04E1B42D503}" srcOrd="0" destOrd="0" presId="urn:microsoft.com/office/officeart/2009/3/layout/PieProcess"/>
    <dgm:cxn modelId="{B7EB409D-3607-4061-A964-6BDA3ACC0132}" srcId="{C46F7AD8-C91B-40E8-B78E-8CA5D7F90147}" destId="{7ABFF6C7-041F-47EF-AB17-5B3E89FAB81B}" srcOrd="1" destOrd="0" parTransId="{4F38446E-41AD-4A6D-8200-EB317F399CF4}" sibTransId="{FE340D68-F6F1-470B-B95F-230A130E651E}"/>
    <dgm:cxn modelId="{F1EE0D2B-78D7-40DD-9362-06EE4B87AD1A}" srcId="{34C0B5AF-3830-469B-A64F-000CFE588635}" destId="{DF74876A-6A08-45F1-8C0B-FBF26E177AE9}" srcOrd="2" destOrd="0" parTransId="{7C6FF564-5009-4D3D-99E2-6CBAE3547445}" sibTransId="{88464D00-3DCF-47DB-8F55-DF472362E282}"/>
    <dgm:cxn modelId="{7CDC54DB-3DD6-4B18-8D80-74A6C7D060D5}" srcId="{34C0B5AF-3830-469B-A64F-000CFE588635}" destId="{7EEFFAF5-ABB5-4003-9E33-C68E52FC3E67}" srcOrd="3" destOrd="0" parTransId="{F9C03EAD-EACC-4963-805B-3688D6B59D86}" sibTransId="{ED1547F3-2DCB-49F8-BF3B-93186BB8CE73}"/>
    <dgm:cxn modelId="{D1473111-2F82-4402-B198-6D30E1B78529}" type="presOf" srcId="{359E514E-1139-4738-AB5B-36B2A0C0F4D8}" destId="{CDFF4E5B-5941-4B43-8C20-CA783CAC308F}" srcOrd="0" destOrd="1" presId="urn:microsoft.com/office/officeart/2009/3/layout/PieProcess"/>
    <dgm:cxn modelId="{3FE4936D-49D2-41AA-9FEE-DB9F099A106F}" type="presOf" srcId="{E8ABE6A0-17F3-406A-AC86-63C407F17B3E}" destId="{CDFF4E5B-5941-4B43-8C20-CA783CAC308F}" srcOrd="0" destOrd="0" presId="urn:microsoft.com/office/officeart/2009/3/layout/PieProcess"/>
    <dgm:cxn modelId="{58A74618-E886-4FB8-ABBA-28C0F044A80B}" type="presOf" srcId="{DF74876A-6A08-45F1-8C0B-FBF26E177AE9}" destId="{CDFF4E5B-5941-4B43-8C20-CA783CAC308F}" srcOrd="0" destOrd="2" presId="urn:microsoft.com/office/officeart/2009/3/layout/PieProcess"/>
    <dgm:cxn modelId="{184D3D8C-82CA-46D7-ABC2-DE4AE5AFBD23}" srcId="{34C0B5AF-3830-469B-A64F-000CFE588635}" destId="{DDC8FDEB-A658-45D7-87CC-2343136E983D}" srcOrd="4" destOrd="0" parTransId="{E0F31B30-308E-414B-A051-2111FFDDB712}" sibTransId="{73D0AAA5-51E9-4898-A7B1-8B51FF4C1224}"/>
    <dgm:cxn modelId="{14F3CF39-CEAC-441F-8BCB-45DD433EE857}" srcId="{C46F7AD8-C91B-40E8-B78E-8CA5D7F90147}" destId="{48FCB942-DC51-4FB5-915B-469741E409EB}" srcOrd="2" destOrd="0" parTransId="{3A0248DB-D093-4DB8-9C9B-9BA43194D161}" sibTransId="{21F70DB9-8FC8-4721-83B5-A8B1C349DB36}"/>
    <dgm:cxn modelId="{C39FFD71-20EF-4115-97FC-C10F4BC9755F}" type="presOf" srcId="{A1D7B819-A005-4E82-9902-D2A70A74F8C4}" destId="{CDFF4E5B-5941-4B43-8C20-CA783CAC308F}" srcOrd="0" destOrd="5" presId="urn:microsoft.com/office/officeart/2009/3/layout/PieProcess"/>
    <dgm:cxn modelId="{BF170D8D-04F9-4B91-86C1-A4795F1C324F}" type="presOf" srcId="{6D69345C-E4F4-4B70-8043-69281EAC1DA8}" destId="{2A583B36-0EF5-421D-8D79-629515DD2D32}" srcOrd="0" destOrd="3" presId="urn:microsoft.com/office/officeart/2009/3/layout/PieProcess"/>
    <dgm:cxn modelId="{898ABA21-5C53-4EB2-9F2C-326C50CCBC60}" type="presOf" srcId="{72B0E0C7-C37C-4AEF-B0E6-16F51CEDD19D}" destId="{2A583B36-0EF5-421D-8D79-629515DD2D32}" srcOrd="0" destOrd="0" presId="urn:microsoft.com/office/officeart/2009/3/layout/PieProcess"/>
    <dgm:cxn modelId="{8E8B0354-551D-4061-A4E6-F9786997C92F}" srcId="{34C0B5AF-3830-469B-A64F-000CFE588635}" destId="{E8ABE6A0-17F3-406A-AC86-63C407F17B3E}" srcOrd="0" destOrd="0" parTransId="{0A1D9FA5-DD59-42D1-9A2C-ADD9A900BEF2}" sibTransId="{CD06C798-8234-475C-9D38-14CC8E86AF6F}"/>
    <dgm:cxn modelId="{42579975-EABF-48F4-8ACC-96B7DBED6AC3}" type="presOf" srcId="{7EEFFAF5-ABB5-4003-9E33-C68E52FC3E67}" destId="{CDFF4E5B-5941-4B43-8C20-CA783CAC308F}" srcOrd="0" destOrd="3" presId="urn:microsoft.com/office/officeart/2009/3/layout/PieProcess"/>
    <dgm:cxn modelId="{74E85CFC-C45F-417C-B4EC-12A72EBD91A0}" type="presParOf" srcId="{BE3AF42F-1B57-4837-8BC2-B04E1B42D503}" destId="{94C1D700-CFB3-4089-A131-4A08FF8C74B8}" srcOrd="0" destOrd="0" presId="urn:microsoft.com/office/officeart/2009/3/layout/PieProcess"/>
    <dgm:cxn modelId="{9D24812C-884B-4DE3-96FD-355BCF746FF3}" type="presParOf" srcId="{94C1D700-CFB3-4089-A131-4A08FF8C74B8}" destId="{CEF3BEC9-B790-43A0-8B24-9CA1B36D03AF}" srcOrd="0" destOrd="0" presId="urn:microsoft.com/office/officeart/2009/3/layout/PieProcess"/>
    <dgm:cxn modelId="{4D82D7E5-DBA5-4EDE-A875-686678D876E5}" type="presParOf" srcId="{94C1D700-CFB3-4089-A131-4A08FF8C74B8}" destId="{798A83B1-9B47-4160-9C14-11EA67D27F27}" srcOrd="1" destOrd="0" presId="urn:microsoft.com/office/officeart/2009/3/layout/PieProcess"/>
    <dgm:cxn modelId="{C168C93D-43FD-4E9A-9DA0-A61B505D6883}" type="presParOf" srcId="{94C1D700-CFB3-4089-A131-4A08FF8C74B8}" destId="{CEFA635E-BD44-44EA-85FD-18978291794C}" srcOrd="2" destOrd="0" presId="urn:microsoft.com/office/officeart/2009/3/layout/PieProcess"/>
    <dgm:cxn modelId="{07D1DC07-A0DB-43BA-8459-30A265A20077}" type="presParOf" srcId="{BE3AF42F-1B57-4837-8BC2-B04E1B42D503}" destId="{A911CE31-7DC4-4C66-B1BE-864FF007DA96}" srcOrd="1" destOrd="0" presId="urn:microsoft.com/office/officeart/2009/3/layout/PieProcess"/>
    <dgm:cxn modelId="{45E045BC-7DE9-431D-86CD-98CD7AD749C5}" type="presParOf" srcId="{BE3AF42F-1B57-4837-8BC2-B04E1B42D503}" destId="{1A7FCFF6-BC2F-4167-AC2C-11C4CBFF95DD}" srcOrd="2" destOrd="0" presId="urn:microsoft.com/office/officeart/2009/3/layout/PieProcess"/>
    <dgm:cxn modelId="{07E6830C-33B4-4F52-B436-1ADC5074CE9C}" type="presParOf" srcId="{1A7FCFF6-BC2F-4167-AC2C-11C4CBFF95DD}" destId="{2A583B36-0EF5-421D-8D79-629515DD2D32}" srcOrd="0" destOrd="0" presId="urn:microsoft.com/office/officeart/2009/3/layout/PieProcess"/>
    <dgm:cxn modelId="{011719F0-4392-473A-89D7-416D0E3C1F97}" type="presParOf" srcId="{BE3AF42F-1B57-4837-8BC2-B04E1B42D503}" destId="{657217C6-D19C-4346-A21B-52DA3A8AADAE}" srcOrd="3" destOrd="0" presId="urn:microsoft.com/office/officeart/2009/3/layout/PieProcess"/>
    <dgm:cxn modelId="{D8791464-BD91-48E4-9D0E-CCE152B3137B}" type="presParOf" srcId="{BE3AF42F-1B57-4837-8BC2-B04E1B42D503}" destId="{43FE65D1-F189-41FB-84E4-E3FA9584B4D5}" srcOrd="4" destOrd="0" presId="urn:microsoft.com/office/officeart/2009/3/layout/PieProcess"/>
    <dgm:cxn modelId="{39F1F959-E45D-4669-8EFD-59FAA5D2B440}" type="presParOf" srcId="{43FE65D1-F189-41FB-84E4-E3FA9584B4D5}" destId="{49CAD167-D3C1-44F8-80F9-50EC7CB8CCE6}" srcOrd="0" destOrd="0" presId="urn:microsoft.com/office/officeart/2009/3/layout/PieProcess"/>
    <dgm:cxn modelId="{AC7B2E95-0BDA-43C8-B547-C03378977C54}" type="presParOf" srcId="{43FE65D1-F189-41FB-84E4-E3FA9584B4D5}" destId="{82A15EE8-1E4F-47B3-83BA-FDC5F64A126E}" srcOrd="1" destOrd="0" presId="urn:microsoft.com/office/officeart/2009/3/layout/PieProcess"/>
    <dgm:cxn modelId="{4A5C2F47-B425-4717-9E6D-47DF8E547091}" type="presParOf" srcId="{43FE65D1-F189-41FB-84E4-E3FA9584B4D5}" destId="{D52EA0C1-5DE7-43C0-9F02-AD521522C8BB}" srcOrd="2" destOrd="0" presId="urn:microsoft.com/office/officeart/2009/3/layout/PieProcess"/>
    <dgm:cxn modelId="{D1D3F2DD-501E-4142-8BE8-12F538690206}" type="presParOf" srcId="{BE3AF42F-1B57-4837-8BC2-B04E1B42D503}" destId="{F7714801-77AA-498A-BAA2-DB5C984FF455}" srcOrd="5" destOrd="0" presId="urn:microsoft.com/office/officeart/2009/3/layout/PieProcess"/>
    <dgm:cxn modelId="{B1C36924-71CD-4847-9680-26D7EA979F50}" type="presParOf" srcId="{BE3AF42F-1B57-4837-8BC2-B04E1B42D503}" destId="{7F868D1F-AEAC-4460-97D5-24AC259FBE5D}" srcOrd="6" destOrd="0" presId="urn:microsoft.com/office/officeart/2009/3/layout/PieProcess"/>
    <dgm:cxn modelId="{902F6E1B-2AF9-4E28-806C-F064DFD43052}" type="presParOf" srcId="{7F868D1F-AEAC-4460-97D5-24AC259FBE5D}" destId="{CDFF4E5B-5941-4B43-8C20-CA783CAC308F}" srcOrd="0" destOrd="0" presId="urn:microsoft.com/office/officeart/2009/3/layout/Pie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A783E62-6B27-4465-8ACD-CEC6AB6F863C}" type="doc">
      <dgm:prSet loTypeId="urn:microsoft.com/office/officeart/2009/3/layout/PieProcess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C46F7AD8-C91B-40E8-B78E-8CA5D7F90147}">
      <dgm:prSet phldrT="[Tekst]" custT="1"/>
      <dgm:spPr/>
      <dgm:t>
        <a:bodyPr/>
        <a:lstStyle/>
        <a:p>
          <a:r>
            <a:rPr lang="pl-PL" sz="1400" b="1" dirty="0" smtClean="0">
              <a:solidFill>
                <a:srgbClr val="C00000"/>
              </a:solidFill>
            </a:rPr>
            <a:t>Krótkookresowe [2016]</a:t>
          </a:r>
          <a:endParaRPr lang="pl-PL" sz="1400" b="1" dirty="0">
            <a:solidFill>
              <a:srgbClr val="C00000"/>
            </a:solidFill>
          </a:endParaRPr>
        </a:p>
      </dgm:t>
    </dgm:pt>
    <dgm:pt modelId="{62E01729-DB54-49F1-81BF-E0C34726A3E4}" type="parTrans" cxnId="{39505109-3D99-42DA-BB8A-709EA2566370}">
      <dgm:prSet/>
      <dgm:spPr/>
      <dgm:t>
        <a:bodyPr/>
        <a:lstStyle/>
        <a:p>
          <a:endParaRPr lang="pl-PL" sz="1200"/>
        </a:p>
      </dgm:t>
    </dgm:pt>
    <dgm:pt modelId="{698A5928-5223-4269-9421-96B87E90F426}" type="sibTrans" cxnId="{39505109-3D99-42DA-BB8A-709EA2566370}">
      <dgm:prSet/>
      <dgm:spPr/>
      <dgm:t>
        <a:bodyPr/>
        <a:lstStyle/>
        <a:p>
          <a:endParaRPr lang="pl-PL" sz="1200"/>
        </a:p>
      </dgm:t>
    </dgm:pt>
    <dgm:pt modelId="{34C0B5AF-3830-469B-A64F-000CFE588635}">
      <dgm:prSet phldrT="[Tekst]" custT="1"/>
      <dgm:spPr/>
      <dgm:t>
        <a:bodyPr/>
        <a:lstStyle/>
        <a:p>
          <a:r>
            <a:rPr lang="pl-PL" sz="1400" b="1" dirty="0" smtClean="0">
              <a:solidFill>
                <a:srgbClr val="C00000"/>
              </a:solidFill>
            </a:rPr>
            <a:t>Średniookresowe [2017-2020]</a:t>
          </a:r>
          <a:endParaRPr lang="pl-PL" sz="1400" b="1" dirty="0">
            <a:solidFill>
              <a:srgbClr val="C00000"/>
            </a:solidFill>
          </a:endParaRPr>
        </a:p>
      </dgm:t>
    </dgm:pt>
    <dgm:pt modelId="{F21415CC-D0A8-4E63-A955-90C5102BE562}" type="parTrans" cxnId="{C66F97ED-80A1-4C2C-B93C-064C457C7F61}">
      <dgm:prSet/>
      <dgm:spPr/>
      <dgm:t>
        <a:bodyPr/>
        <a:lstStyle/>
        <a:p>
          <a:endParaRPr lang="pl-PL" sz="1200"/>
        </a:p>
      </dgm:t>
    </dgm:pt>
    <dgm:pt modelId="{18A5F27E-B640-4D6B-AEB9-478AF69F5E00}" type="sibTrans" cxnId="{C66F97ED-80A1-4C2C-B93C-064C457C7F61}">
      <dgm:prSet/>
      <dgm:spPr/>
      <dgm:t>
        <a:bodyPr/>
        <a:lstStyle/>
        <a:p>
          <a:endParaRPr lang="pl-PL" sz="1200"/>
        </a:p>
      </dgm:t>
    </dgm:pt>
    <dgm:pt modelId="{72B0E0C7-C37C-4AEF-B0E6-16F51CEDD19D}">
      <dgm:prSet phldrT="[Tekst]" custT="1"/>
      <dgm:spPr/>
      <dgm:t>
        <a:bodyPr/>
        <a:lstStyle/>
        <a:p>
          <a:r>
            <a:rPr lang="pl-PL" sz="1200" dirty="0" smtClean="0"/>
            <a:t>Finansowanie projektów na wczesnych etapach realizacji </a:t>
          </a:r>
          <a:br>
            <a:rPr lang="pl-PL" sz="1200" dirty="0" smtClean="0"/>
          </a:br>
          <a:r>
            <a:rPr lang="pl-PL" sz="1200" dirty="0" smtClean="0"/>
            <a:t>i wysokim poziomie ryzyka (ang. p</a:t>
          </a:r>
          <a:r>
            <a:rPr lang="pl-PL" sz="1200" i="1" dirty="0" smtClean="0"/>
            <a:t>roof-of-concept</a:t>
          </a:r>
          <a:r>
            <a:rPr lang="pl-PL" sz="1200" dirty="0" smtClean="0"/>
            <a:t>)</a:t>
          </a:r>
          <a:endParaRPr lang="pl-PL" sz="1200" dirty="0"/>
        </a:p>
      </dgm:t>
    </dgm:pt>
    <dgm:pt modelId="{88940D3F-43F3-491E-AA02-5E380C8DC960}" type="parTrans" cxnId="{BAEDA59C-C6A8-4187-8D6E-67BB156118C6}">
      <dgm:prSet/>
      <dgm:spPr/>
      <dgm:t>
        <a:bodyPr/>
        <a:lstStyle/>
        <a:p>
          <a:endParaRPr lang="pl-PL" sz="1800"/>
        </a:p>
      </dgm:t>
    </dgm:pt>
    <dgm:pt modelId="{26C49093-3390-4B72-81A7-39F44CB5522F}" type="sibTrans" cxnId="{BAEDA59C-C6A8-4187-8D6E-67BB156118C6}">
      <dgm:prSet/>
      <dgm:spPr/>
      <dgm:t>
        <a:bodyPr/>
        <a:lstStyle/>
        <a:p>
          <a:endParaRPr lang="pl-PL" sz="1800"/>
        </a:p>
      </dgm:t>
    </dgm:pt>
    <dgm:pt modelId="{B7BFD780-1959-467A-8B16-ED955E35EADC}">
      <dgm:prSet custT="1"/>
      <dgm:spPr/>
      <dgm:t>
        <a:bodyPr/>
        <a:lstStyle/>
        <a:p>
          <a:r>
            <a:rPr lang="pl-PL" sz="1200" dirty="0" smtClean="0"/>
            <a:t>Położenie nacisku na efekty wdrożeniowe projektów badawczych (nie tylko licencje </a:t>
          </a:r>
          <a:br>
            <a:rPr lang="pl-PL" sz="1200" dirty="0" smtClean="0"/>
          </a:br>
          <a:r>
            <a:rPr lang="pl-PL" sz="1200" dirty="0" smtClean="0"/>
            <a:t>i sprzedaż praw)</a:t>
          </a:r>
          <a:endParaRPr lang="pl-PL" sz="1200" dirty="0"/>
        </a:p>
      </dgm:t>
    </dgm:pt>
    <dgm:pt modelId="{61250341-A7B3-450E-A5DD-B5066D23F9F6}" type="parTrans" cxnId="{19965AC0-9C87-4DCE-A9E3-F3DFC7DACB61}">
      <dgm:prSet/>
      <dgm:spPr/>
      <dgm:t>
        <a:bodyPr/>
        <a:lstStyle/>
        <a:p>
          <a:endParaRPr lang="pl-PL" sz="2000"/>
        </a:p>
      </dgm:t>
    </dgm:pt>
    <dgm:pt modelId="{804103EE-4451-4B92-A388-1207A11B0335}" type="sibTrans" cxnId="{19965AC0-9C87-4DCE-A9E3-F3DFC7DACB61}">
      <dgm:prSet/>
      <dgm:spPr/>
      <dgm:t>
        <a:bodyPr/>
        <a:lstStyle/>
        <a:p>
          <a:endParaRPr lang="pl-PL" sz="2000"/>
        </a:p>
      </dgm:t>
    </dgm:pt>
    <dgm:pt modelId="{4994C84F-891F-4682-80A2-566492FB2A08}">
      <dgm:prSet custT="1"/>
      <dgm:spPr/>
      <dgm:t>
        <a:bodyPr/>
        <a:lstStyle/>
        <a:p>
          <a:r>
            <a:rPr lang="pl-PL" sz="1200" dirty="0" smtClean="0"/>
            <a:t>Zwiększenie dostępności do kapitału na innowacje dla przedsiębiorstw</a:t>
          </a:r>
          <a:endParaRPr lang="pl-PL" sz="1200" dirty="0"/>
        </a:p>
      </dgm:t>
    </dgm:pt>
    <dgm:pt modelId="{5E3AA843-25F7-4F8D-ACEB-9F26811C2FFA}" type="parTrans" cxnId="{2BE248CA-F31F-4D94-9FD6-66C3EECBCC19}">
      <dgm:prSet/>
      <dgm:spPr/>
      <dgm:t>
        <a:bodyPr/>
        <a:lstStyle/>
        <a:p>
          <a:endParaRPr lang="pl-PL" sz="2000"/>
        </a:p>
      </dgm:t>
    </dgm:pt>
    <dgm:pt modelId="{5186CF8E-E3A1-4EC2-AD36-52EEF353E53E}" type="sibTrans" cxnId="{2BE248CA-F31F-4D94-9FD6-66C3EECBCC19}">
      <dgm:prSet/>
      <dgm:spPr/>
      <dgm:t>
        <a:bodyPr/>
        <a:lstStyle/>
        <a:p>
          <a:endParaRPr lang="pl-PL" sz="2000"/>
        </a:p>
      </dgm:t>
    </dgm:pt>
    <dgm:pt modelId="{A77C704E-1ADE-4A2C-95EB-095FAEBDF7FD}">
      <dgm:prSet custT="1"/>
      <dgm:spPr/>
      <dgm:t>
        <a:bodyPr/>
        <a:lstStyle/>
        <a:p>
          <a:r>
            <a:rPr lang="pl-PL" sz="1200" smtClean="0"/>
            <a:t>Upowszechnianie i popularyzacja informacji na temat ochrony patentowej i możliwości korzystania z przyspieszonej formuły patentowania</a:t>
          </a:r>
          <a:endParaRPr lang="pl-PL" sz="1200"/>
        </a:p>
      </dgm:t>
    </dgm:pt>
    <dgm:pt modelId="{01A11A79-2B33-4A79-9542-4052C4F882CF}" type="parTrans" cxnId="{AAA40874-3A90-40FB-BB90-AC5AF9370B7B}">
      <dgm:prSet/>
      <dgm:spPr/>
      <dgm:t>
        <a:bodyPr/>
        <a:lstStyle/>
        <a:p>
          <a:endParaRPr lang="pl-PL" sz="2000"/>
        </a:p>
      </dgm:t>
    </dgm:pt>
    <dgm:pt modelId="{41F1E3EC-473D-4CB2-BDE7-6CB80B260E9A}" type="sibTrans" cxnId="{AAA40874-3A90-40FB-BB90-AC5AF9370B7B}">
      <dgm:prSet/>
      <dgm:spPr/>
      <dgm:t>
        <a:bodyPr/>
        <a:lstStyle/>
        <a:p>
          <a:endParaRPr lang="pl-PL" sz="2000"/>
        </a:p>
      </dgm:t>
    </dgm:pt>
    <dgm:pt modelId="{8F3A14FB-4938-4F68-954B-FFE22A003CD7}">
      <dgm:prSet custT="1"/>
      <dgm:spPr/>
      <dgm:t>
        <a:bodyPr/>
        <a:lstStyle/>
        <a:p>
          <a:r>
            <a:rPr lang="pl-PL" sz="1200" dirty="0" smtClean="0"/>
            <a:t>Współfinansowanie staży naukowców w przedsiębiorstwach</a:t>
          </a:r>
          <a:endParaRPr lang="pl-PL" sz="1200" dirty="0"/>
        </a:p>
      </dgm:t>
    </dgm:pt>
    <dgm:pt modelId="{61DC12B1-8DB4-46EF-A471-613F42C41604}" type="parTrans" cxnId="{37561146-57A5-4059-B217-3542F3E29A6D}">
      <dgm:prSet/>
      <dgm:spPr/>
      <dgm:t>
        <a:bodyPr/>
        <a:lstStyle/>
        <a:p>
          <a:endParaRPr lang="pl-PL" sz="2000"/>
        </a:p>
      </dgm:t>
    </dgm:pt>
    <dgm:pt modelId="{A4CD1629-30CE-4A81-887B-F00711399F08}" type="sibTrans" cxnId="{37561146-57A5-4059-B217-3542F3E29A6D}">
      <dgm:prSet/>
      <dgm:spPr/>
      <dgm:t>
        <a:bodyPr/>
        <a:lstStyle/>
        <a:p>
          <a:endParaRPr lang="pl-PL" sz="2000"/>
        </a:p>
      </dgm:t>
    </dgm:pt>
    <dgm:pt modelId="{2939A90A-707E-406A-ABB2-760E960994FE}">
      <dgm:prSet custT="1"/>
      <dgm:spPr/>
      <dgm:t>
        <a:bodyPr/>
        <a:lstStyle/>
        <a:p>
          <a:r>
            <a:rPr lang="pl-PL" sz="1200" dirty="0" smtClean="0"/>
            <a:t>Uruchomienie programów wspierających innowacyjność mikroprzedsiębiorstw </a:t>
          </a:r>
          <a:endParaRPr lang="pl-PL" sz="1200" dirty="0"/>
        </a:p>
      </dgm:t>
    </dgm:pt>
    <dgm:pt modelId="{32E2C973-FC90-4910-8203-E07393C9FA33}" type="parTrans" cxnId="{BA448602-A7B9-4E6A-9490-0D72142C357B}">
      <dgm:prSet/>
      <dgm:spPr/>
      <dgm:t>
        <a:bodyPr/>
        <a:lstStyle/>
        <a:p>
          <a:endParaRPr lang="pl-PL" sz="2000"/>
        </a:p>
      </dgm:t>
    </dgm:pt>
    <dgm:pt modelId="{1F1DB6A7-E8FD-48A7-BCC8-B3844C833924}" type="sibTrans" cxnId="{BA448602-A7B9-4E6A-9490-0D72142C357B}">
      <dgm:prSet/>
      <dgm:spPr/>
      <dgm:t>
        <a:bodyPr/>
        <a:lstStyle/>
        <a:p>
          <a:endParaRPr lang="pl-PL" sz="2000"/>
        </a:p>
      </dgm:t>
    </dgm:pt>
    <dgm:pt modelId="{B2B9FE72-AA55-4B9A-8C3F-F99ACC9B0926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100" dirty="0" smtClean="0"/>
            <a:t>Ułatwienie patentowania </a:t>
          </a:r>
          <a:br>
            <a:rPr lang="pl-PL" sz="1100" dirty="0" smtClean="0"/>
          </a:br>
          <a:r>
            <a:rPr lang="pl-PL" sz="1100" dirty="0" smtClean="0"/>
            <a:t>i uczestnictwa w sprawach dotyczących własności przemysłowej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l-PL" sz="11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100" dirty="0" smtClean="0"/>
            <a:t>Wprowadzenie korzyści podatkowych </a:t>
          </a:r>
          <a:br>
            <a:rPr lang="pl-PL" sz="1100" dirty="0" smtClean="0"/>
          </a:br>
          <a:r>
            <a:rPr lang="pl-PL" sz="1100" dirty="0" smtClean="0"/>
            <a:t>wynikających z korzystania z własnej infrastruktury badawczej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l-PL" sz="11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100" dirty="0" smtClean="0"/>
            <a:t>Opracowanie mechanizmów wsparcia innowacyjności średnich i dużych firm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l-PL" sz="11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100" dirty="0" smtClean="0"/>
            <a:t>Stworzenie portalu innowacji łączącego przedsiębiorców, naukowców </a:t>
          </a:r>
          <a:br>
            <a:rPr lang="pl-PL" sz="1100" dirty="0" smtClean="0"/>
          </a:br>
          <a:r>
            <a:rPr lang="pl-PL" sz="1100" dirty="0" smtClean="0"/>
            <a:t>i inwestorów 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100" dirty="0"/>
        </a:p>
      </dgm:t>
    </dgm:pt>
    <dgm:pt modelId="{28C0E7E1-D8CE-48C8-ADA4-E2073DF91BF8}" type="parTrans" cxnId="{6328B510-0E76-4632-8A01-A523DDC4F6EC}">
      <dgm:prSet/>
      <dgm:spPr/>
      <dgm:t>
        <a:bodyPr/>
        <a:lstStyle/>
        <a:p>
          <a:endParaRPr lang="pl-PL" sz="2000"/>
        </a:p>
      </dgm:t>
    </dgm:pt>
    <dgm:pt modelId="{63A92AC2-B669-4D82-B554-2D6BD6BB2B3F}" type="sibTrans" cxnId="{6328B510-0E76-4632-8A01-A523DDC4F6EC}">
      <dgm:prSet/>
      <dgm:spPr/>
      <dgm:t>
        <a:bodyPr/>
        <a:lstStyle/>
        <a:p>
          <a:endParaRPr lang="pl-PL" sz="2000"/>
        </a:p>
      </dgm:t>
    </dgm:pt>
    <dgm:pt modelId="{DF762946-3BF1-4585-97B4-94222D1584DE}">
      <dgm:prSet custT="1"/>
      <dgm:spPr/>
      <dgm:t>
        <a:bodyPr/>
        <a:lstStyle/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100" dirty="0"/>
        </a:p>
      </dgm:t>
    </dgm:pt>
    <dgm:pt modelId="{332C1959-64A7-4A62-9881-B7F9F0C860F7}" type="parTrans" cxnId="{ACB7D1B3-9971-44A6-BB04-B34893DF62D2}">
      <dgm:prSet/>
      <dgm:spPr/>
      <dgm:t>
        <a:bodyPr/>
        <a:lstStyle/>
        <a:p>
          <a:endParaRPr lang="pl-PL" sz="2000"/>
        </a:p>
      </dgm:t>
    </dgm:pt>
    <dgm:pt modelId="{25AFB66E-67A9-4251-87C7-1E5E97A25C17}" type="sibTrans" cxnId="{ACB7D1B3-9971-44A6-BB04-B34893DF62D2}">
      <dgm:prSet/>
      <dgm:spPr/>
      <dgm:t>
        <a:bodyPr/>
        <a:lstStyle/>
        <a:p>
          <a:endParaRPr lang="pl-PL" sz="2000"/>
        </a:p>
      </dgm:t>
    </dgm:pt>
    <dgm:pt modelId="{00D5DCA8-98E9-42FA-9CAE-18D675F1EAFE}">
      <dgm:prSet custT="1"/>
      <dgm:spPr/>
      <dgm:t>
        <a:bodyPr/>
        <a:lstStyle/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100" dirty="0"/>
        </a:p>
      </dgm:t>
    </dgm:pt>
    <dgm:pt modelId="{F3B0A6F1-D777-46B8-90B2-E0FE52E03B92}" type="parTrans" cxnId="{C6BC0882-B1EB-4D0D-A15D-F6D922CB49C9}">
      <dgm:prSet/>
      <dgm:spPr/>
      <dgm:t>
        <a:bodyPr/>
        <a:lstStyle/>
        <a:p>
          <a:endParaRPr lang="pl-PL" sz="2000"/>
        </a:p>
      </dgm:t>
    </dgm:pt>
    <dgm:pt modelId="{9C8BCFDD-8412-4EA3-A7CE-E1155825F066}" type="sibTrans" cxnId="{C6BC0882-B1EB-4D0D-A15D-F6D922CB49C9}">
      <dgm:prSet/>
      <dgm:spPr/>
      <dgm:t>
        <a:bodyPr/>
        <a:lstStyle/>
        <a:p>
          <a:endParaRPr lang="pl-PL" sz="2000"/>
        </a:p>
      </dgm:t>
    </dgm:pt>
    <dgm:pt modelId="{884D8E28-0F86-4CBD-ADBF-78DD1212B001}">
      <dgm:prSet custT="1"/>
      <dgm:spPr/>
      <dgm:t>
        <a:bodyPr/>
        <a:lstStyle/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dirty="0" smtClean="0"/>
            <a:t>Zmiana zasad oceny kondycji finansowej podmiotów w grupie kapitałowej</a:t>
          </a:r>
          <a:endParaRPr lang="pl-PL" sz="1100" dirty="0"/>
        </a:p>
      </dgm:t>
    </dgm:pt>
    <dgm:pt modelId="{BA626CED-7485-4389-8BCD-5EF6809E19BC}" type="parTrans" cxnId="{41385149-0817-46B7-B128-7E6051CEDC91}">
      <dgm:prSet/>
      <dgm:spPr/>
      <dgm:t>
        <a:bodyPr/>
        <a:lstStyle/>
        <a:p>
          <a:endParaRPr lang="pl-PL" sz="2000"/>
        </a:p>
      </dgm:t>
    </dgm:pt>
    <dgm:pt modelId="{49C2424F-C816-4CDF-A122-28114232E4B6}" type="sibTrans" cxnId="{41385149-0817-46B7-B128-7E6051CEDC91}">
      <dgm:prSet/>
      <dgm:spPr/>
      <dgm:t>
        <a:bodyPr/>
        <a:lstStyle/>
        <a:p>
          <a:endParaRPr lang="pl-PL" sz="2000"/>
        </a:p>
      </dgm:t>
    </dgm:pt>
    <dgm:pt modelId="{B1EA3EB4-CA14-4D3F-9871-55C006AEADA9}" type="pres">
      <dgm:prSet presAssocID="{5A783E62-6B27-4465-8ACD-CEC6AB6F863C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1A29CB43-3594-43E1-A5FC-06FA9554B40A}" type="pres">
      <dgm:prSet presAssocID="{C46F7AD8-C91B-40E8-B78E-8CA5D7F90147}" presName="ParentComposite" presStyleCnt="0"/>
      <dgm:spPr/>
      <dgm:t>
        <a:bodyPr/>
        <a:lstStyle/>
        <a:p>
          <a:endParaRPr lang="pl-PL"/>
        </a:p>
      </dgm:t>
    </dgm:pt>
    <dgm:pt modelId="{F334BFE7-A93B-453F-8F9F-57C5AA6CC5D8}" type="pres">
      <dgm:prSet presAssocID="{C46F7AD8-C91B-40E8-B78E-8CA5D7F90147}" presName="Chord" presStyleLbl="bgShp" presStyleIdx="0" presStyleCnt="2"/>
      <dgm:spPr/>
      <dgm:t>
        <a:bodyPr/>
        <a:lstStyle/>
        <a:p>
          <a:endParaRPr lang="pl-PL"/>
        </a:p>
      </dgm:t>
    </dgm:pt>
    <dgm:pt modelId="{F8D60D75-CF3F-4F8D-922D-1928F8BE3C92}" type="pres">
      <dgm:prSet presAssocID="{C46F7AD8-C91B-40E8-B78E-8CA5D7F90147}" presName="Pie" presStyleLbl="alignNode1" presStyleIdx="0" presStyleCnt="2"/>
      <dgm:spPr>
        <a:solidFill>
          <a:srgbClr val="00B050"/>
        </a:solidFill>
      </dgm:spPr>
      <dgm:t>
        <a:bodyPr/>
        <a:lstStyle/>
        <a:p>
          <a:endParaRPr lang="pl-PL"/>
        </a:p>
      </dgm:t>
    </dgm:pt>
    <dgm:pt modelId="{D47F9677-D16C-4867-9073-7553CBE50FC1}" type="pres">
      <dgm:prSet presAssocID="{C46F7AD8-C91B-40E8-B78E-8CA5D7F90147}" presName="Parent" presStyleLbl="revTx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372A18F-35A9-4E97-B7C1-399C3366E049}" type="pres">
      <dgm:prSet presAssocID="{26C49093-3390-4B72-81A7-39F44CB5522F}" presName="negSibTrans" presStyleCnt="0"/>
      <dgm:spPr/>
      <dgm:t>
        <a:bodyPr/>
        <a:lstStyle/>
        <a:p>
          <a:endParaRPr lang="pl-PL"/>
        </a:p>
      </dgm:t>
    </dgm:pt>
    <dgm:pt modelId="{80A3C2A5-DFB6-4E0C-99AF-D5C1255F3ECC}" type="pres">
      <dgm:prSet presAssocID="{C46F7AD8-C91B-40E8-B78E-8CA5D7F90147}" presName="composite" presStyleCnt="0"/>
      <dgm:spPr/>
      <dgm:t>
        <a:bodyPr/>
        <a:lstStyle/>
        <a:p>
          <a:endParaRPr lang="pl-PL"/>
        </a:p>
      </dgm:t>
    </dgm:pt>
    <dgm:pt modelId="{63115142-F19D-44CB-8C4A-444F3F19E69D}" type="pres">
      <dgm:prSet presAssocID="{C46F7AD8-C91B-40E8-B78E-8CA5D7F90147}" presName="Child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974DE29-4DEF-44D6-9A80-8A7DF0F434B9}" type="pres">
      <dgm:prSet presAssocID="{698A5928-5223-4269-9421-96B87E90F426}" presName="sibTrans" presStyleCnt="0"/>
      <dgm:spPr/>
      <dgm:t>
        <a:bodyPr/>
        <a:lstStyle/>
        <a:p>
          <a:endParaRPr lang="pl-PL"/>
        </a:p>
      </dgm:t>
    </dgm:pt>
    <dgm:pt modelId="{B00CCD66-D99E-4576-8D3E-7D005449F67D}" type="pres">
      <dgm:prSet presAssocID="{34C0B5AF-3830-469B-A64F-000CFE588635}" presName="ParentComposite" presStyleCnt="0"/>
      <dgm:spPr/>
      <dgm:t>
        <a:bodyPr/>
        <a:lstStyle/>
        <a:p>
          <a:endParaRPr lang="pl-PL"/>
        </a:p>
      </dgm:t>
    </dgm:pt>
    <dgm:pt modelId="{5A675FBA-D060-485D-BC03-92D9E6EA0BB7}" type="pres">
      <dgm:prSet presAssocID="{34C0B5AF-3830-469B-A64F-000CFE588635}" presName="Chord" presStyleLbl="bgShp" presStyleIdx="1" presStyleCnt="2"/>
      <dgm:spPr/>
      <dgm:t>
        <a:bodyPr/>
        <a:lstStyle/>
        <a:p>
          <a:endParaRPr lang="pl-PL"/>
        </a:p>
      </dgm:t>
    </dgm:pt>
    <dgm:pt modelId="{A4B3B94C-6948-4ACD-932F-20AAC46BBE55}" type="pres">
      <dgm:prSet presAssocID="{34C0B5AF-3830-469B-A64F-000CFE588635}" presName="Pie" presStyleLbl="alignNode1" presStyleIdx="1" presStyleCnt="2"/>
      <dgm:spPr>
        <a:solidFill>
          <a:srgbClr val="0070C0"/>
        </a:solidFill>
      </dgm:spPr>
      <dgm:t>
        <a:bodyPr/>
        <a:lstStyle/>
        <a:p>
          <a:endParaRPr lang="pl-PL"/>
        </a:p>
      </dgm:t>
    </dgm:pt>
    <dgm:pt modelId="{36AB39D5-5040-40FD-86F3-8C691D4AFB5A}" type="pres">
      <dgm:prSet presAssocID="{34C0B5AF-3830-469B-A64F-000CFE588635}" presName="Parent" presStyleLbl="revTx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0BF29FD-B9DE-4718-9EFE-4C3CCB42D79E}" type="pres">
      <dgm:prSet presAssocID="{49C2424F-C816-4CDF-A122-28114232E4B6}" presName="negSibTrans" presStyleCnt="0"/>
      <dgm:spPr/>
    </dgm:pt>
    <dgm:pt modelId="{9C07836B-2DE2-47A6-9FF7-18E438CA21F4}" type="pres">
      <dgm:prSet presAssocID="{34C0B5AF-3830-469B-A64F-000CFE588635}" presName="composite" presStyleCnt="0"/>
      <dgm:spPr/>
      <dgm:t>
        <a:bodyPr/>
        <a:lstStyle/>
        <a:p>
          <a:endParaRPr lang="pl-PL"/>
        </a:p>
      </dgm:t>
    </dgm:pt>
    <dgm:pt modelId="{AC933173-1BF8-4A1A-9B8A-879B4BEB01CB}" type="pres">
      <dgm:prSet presAssocID="{34C0B5AF-3830-469B-A64F-000CFE588635}" presName="Child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49A98B7-EDD6-45AE-9CE1-BBECAF53A9B3}" type="presOf" srcId="{B2B9FE72-AA55-4B9A-8C3F-F99ACC9B0926}" destId="{AC933173-1BF8-4A1A-9B8A-879B4BEB01CB}" srcOrd="0" destOrd="1" presId="urn:microsoft.com/office/officeart/2009/3/layout/PieProcess"/>
    <dgm:cxn modelId="{BA448602-A7B9-4E6A-9490-0D72142C357B}" srcId="{C46F7AD8-C91B-40E8-B78E-8CA5D7F90147}" destId="{2939A90A-707E-406A-ABB2-760E960994FE}" srcOrd="5" destOrd="0" parTransId="{32E2C973-FC90-4910-8203-E07393C9FA33}" sibTransId="{1F1DB6A7-E8FD-48A7-BCC8-B3844C833924}"/>
    <dgm:cxn modelId="{39505109-3D99-42DA-BB8A-709EA2566370}" srcId="{5A783E62-6B27-4465-8ACD-CEC6AB6F863C}" destId="{C46F7AD8-C91B-40E8-B78E-8CA5D7F90147}" srcOrd="0" destOrd="0" parTransId="{62E01729-DB54-49F1-81BF-E0C34726A3E4}" sibTransId="{698A5928-5223-4269-9421-96B87E90F426}"/>
    <dgm:cxn modelId="{19965AC0-9C87-4DCE-A9E3-F3DFC7DACB61}" srcId="{C46F7AD8-C91B-40E8-B78E-8CA5D7F90147}" destId="{B7BFD780-1959-467A-8B16-ED955E35EADC}" srcOrd="1" destOrd="0" parTransId="{61250341-A7B3-450E-A5DD-B5066D23F9F6}" sibTransId="{804103EE-4451-4B92-A388-1207A11B0335}"/>
    <dgm:cxn modelId="{5FD5AB77-0382-4225-A571-37E66B0D4D54}" type="presOf" srcId="{2939A90A-707E-406A-ABB2-760E960994FE}" destId="{63115142-F19D-44CB-8C4A-444F3F19E69D}" srcOrd="0" destOrd="5" presId="urn:microsoft.com/office/officeart/2009/3/layout/PieProcess"/>
    <dgm:cxn modelId="{37561146-57A5-4059-B217-3542F3E29A6D}" srcId="{C46F7AD8-C91B-40E8-B78E-8CA5D7F90147}" destId="{8F3A14FB-4938-4F68-954B-FFE22A003CD7}" srcOrd="4" destOrd="0" parTransId="{61DC12B1-8DB4-46EF-A471-613F42C41604}" sibTransId="{A4CD1629-30CE-4A81-887B-F00711399F08}"/>
    <dgm:cxn modelId="{ACB7D1B3-9971-44A6-BB04-B34893DF62D2}" srcId="{34C0B5AF-3830-469B-A64F-000CFE588635}" destId="{DF762946-3BF1-4585-97B4-94222D1584DE}" srcOrd="2" destOrd="0" parTransId="{332C1959-64A7-4A62-9881-B7F9F0C860F7}" sibTransId="{25AFB66E-67A9-4251-87C7-1E5E97A25C17}"/>
    <dgm:cxn modelId="{6BD89835-344B-4FD6-B9FF-481A76018125}" type="presOf" srcId="{DF762946-3BF1-4585-97B4-94222D1584DE}" destId="{AC933173-1BF8-4A1A-9B8A-879B4BEB01CB}" srcOrd="0" destOrd="2" presId="urn:microsoft.com/office/officeart/2009/3/layout/PieProcess"/>
    <dgm:cxn modelId="{91F1CF9C-5B55-406B-9BE2-EA5C889CA6AA}" type="presOf" srcId="{5A783E62-6B27-4465-8ACD-CEC6AB6F863C}" destId="{B1EA3EB4-CA14-4D3F-9871-55C006AEADA9}" srcOrd="0" destOrd="0" presId="urn:microsoft.com/office/officeart/2009/3/layout/PieProcess"/>
    <dgm:cxn modelId="{9FFE6C95-B791-4341-9A26-38152DDAD8FB}" type="presOf" srcId="{884D8E28-0F86-4CBD-ADBF-78DD1212B001}" destId="{AC933173-1BF8-4A1A-9B8A-879B4BEB01CB}" srcOrd="0" destOrd="0" presId="urn:microsoft.com/office/officeart/2009/3/layout/PieProcess"/>
    <dgm:cxn modelId="{ABA8503F-0B8D-4044-8A98-C48551FD6F14}" type="presOf" srcId="{B7BFD780-1959-467A-8B16-ED955E35EADC}" destId="{63115142-F19D-44CB-8C4A-444F3F19E69D}" srcOrd="0" destOrd="1" presId="urn:microsoft.com/office/officeart/2009/3/layout/PieProcess"/>
    <dgm:cxn modelId="{C66F97ED-80A1-4C2C-B93C-064C457C7F61}" srcId="{5A783E62-6B27-4465-8ACD-CEC6AB6F863C}" destId="{34C0B5AF-3830-469B-A64F-000CFE588635}" srcOrd="1" destOrd="0" parTransId="{F21415CC-D0A8-4E63-A955-90C5102BE562}" sibTransId="{18A5F27E-B640-4D6B-AEB9-478AF69F5E00}"/>
    <dgm:cxn modelId="{9EB18133-DF0B-47B8-83C9-6213767AF337}" type="presOf" srcId="{A77C704E-1ADE-4A2C-95EB-095FAEBDF7FD}" destId="{63115142-F19D-44CB-8C4A-444F3F19E69D}" srcOrd="0" destOrd="3" presId="urn:microsoft.com/office/officeart/2009/3/layout/PieProcess"/>
    <dgm:cxn modelId="{871FCF01-C732-4CF5-B61D-8F2731827374}" type="presOf" srcId="{72B0E0C7-C37C-4AEF-B0E6-16F51CEDD19D}" destId="{63115142-F19D-44CB-8C4A-444F3F19E69D}" srcOrd="0" destOrd="0" presId="urn:microsoft.com/office/officeart/2009/3/layout/PieProcess"/>
    <dgm:cxn modelId="{C6BC0882-B1EB-4D0D-A15D-F6D922CB49C9}" srcId="{34C0B5AF-3830-469B-A64F-000CFE588635}" destId="{00D5DCA8-98E9-42FA-9CAE-18D675F1EAFE}" srcOrd="3" destOrd="0" parTransId="{F3B0A6F1-D777-46B8-90B2-E0FE52E03B92}" sibTransId="{9C8BCFDD-8412-4EA3-A7CE-E1155825F066}"/>
    <dgm:cxn modelId="{76C519B3-C173-48E2-A3F3-3B1F863BAB3E}" type="presOf" srcId="{C46F7AD8-C91B-40E8-B78E-8CA5D7F90147}" destId="{D47F9677-D16C-4867-9073-7553CBE50FC1}" srcOrd="0" destOrd="0" presId="urn:microsoft.com/office/officeart/2009/3/layout/PieProcess"/>
    <dgm:cxn modelId="{F36C29B5-B670-439F-BECA-B50CF53E87CC}" type="presOf" srcId="{00D5DCA8-98E9-42FA-9CAE-18D675F1EAFE}" destId="{AC933173-1BF8-4A1A-9B8A-879B4BEB01CB}" srcOrd="0" destOrd="3" presId="urn:microsoft.com/office/officeart/2009/3/layout/PieProcess"/>
    <dgm:cxn modelId="{AAA40874-3A90-40FB-BB90-AC5AF9370B7B}" srcId="{C46F7AD8-C91B-40E8-B78E-8CA5D7F90147}" destId="{A77C704E-1ADE-4A2C-95EB-095FAEBDF7FD}" srcOrd="3" destOrd="0" parTransId="{01A11A79-2B33-4A79-9542-4052C4F882CF}" sibTransId="{41F1E3EC-473D-4CB2-BDE7-6CB80B260E9A}"/>
    <dgm:cxn modelId="{BAEDA59C-C6A8-4187-8D6E-67BB156118C6}" srcId="{C46F7AD8-C91B-40E8-B78E-8CA5D7F90147}" destId="{72B0E0C7-C37C-4AEF-B0E6-16F51CEDD19D}" srcOrd="0" destOrd="0" parTransId="{88940D3F-43F3-491E-AA02-5E380C8DC960}" sibTransId="{26C49093-3390-4B72-81A7-39F44CB5522F}"/>
    <dgm:cxn modelId="{41385149-0817-46B7-B128-7E6051CEDC91}" srcId="{34C0B5AF-3830-469B-A64F-000CFE588635}" destId="{884D8E28-0F86-4CBD-ADBF-78DD1212B001}" srcOrd="0" destOrd="0" parTransId="{BA626CED-7485-4389-8BCD-5EF6809E19BC}" sibTransId="{49C2424F-C816-4CDF-A122-28114232E4B6}"/>
    <dgm:cxn modelId="{67AB249C-B576-4010-BF6E-0763F95FEFB6}" type="presOf" srcId="{34C0B5AF-3830-469B-A64F-000CFE588635}" destId="{36AB39D5-5040-40FD-86F3-8C691D4AFB5A}" srcOrd="0" destOrd="0" presId="urn:microsoft.com/office/officeart/2009/3/layout/PieProcess"/>
    <dgm:cxn modelId="{7C5FF44F-CC2D-435D-96B3-EB3640144DD3}" type="presOf" srcId="{4994C84F-891F-4682-80A2-566492FB2A08}" destId="{63115142-F19D-44CB-8C4A-444F3F19E69D}" srcOrd="0" destOrd="2" presId="urn:microsoft.com/office/officeart/2009/3/layout/PieProcess"/>
    <dgm:cxn modelId="{6328B510-0E76-4632-8A01-A523DDC4F6EC}" srcId="{34C0B5AF-3830-469B-A64F-000CFE588635}" destId="{B2B9FE72-AA55-4B9A-8C3F-F99ACC9B0926}" srcOrd="1" destOrd="0" parTransId="{28C0E7E1-D8CE-48C8-ADA4-E2073DF91BF8}" sibTransId="{63A92AC2-B669-4D82-B554-2D6BD6BB2B3F}"/>
    <dgm:cxn modelId="{2BE248CA-F31F-4D94-9FD6-66C3EECBCC19}" srcId="{C46F7AD8-C91B-40E8-B78E-8CA5D7F90147}" destId="{4994C84F-891F-4682-80A2-566492FB2A08}" srcOrd="2" destOrd="0" parTransId="{5E3AA843-25F7-4F8D-ACEB-9F26811C2FFA}" sibTransId="{5186CF8E-E3A1-4EC2-AD36-52EEF353E53E}"/>
    <dgm:cxn modelId="{11BBBF7A-D5AD-4C6D-8068-136A67E6901F}" type="presOf" srcId="{8F3A14FB-4938-4F68-954B-FFE22A003CD7}" destId="{63115142-F19D-44CB-8C4A-444F3F19E69D}" srcOrd="0" destOrd="4" presId="urn:microsoft.com/office/officeart/2009/3/layout/PieProcess"/>
    <dgm:cxn modelId="{2A985536-AA73-455C-99D0-067151B14EF8}" type="presParOf" srcId="{B1EA3EB4-CA14-4D3F-9871-55C006AEADA9}" destId="{1A29CB43-3594-43E1-A5FC-06FA9554B40A}" srcOrd="0" destOrd="0" presId="urn:microsoft.com/office/officeart/2009/3/layout/PieProcess"/>
    <dgm:cxn modelId="{8D395751-5C43-4BB4-8D61-7E8E1F32B8D9}" type="presParOf" srcId="{1A29CB43-3594-43E1-A5FC-06FA9554B40A}" destId="{F334BFE7-A93B-453F-8F9F-57C5AA6CC5D8}" srcOrd="0" destOrd="0" presId="urn:microsoft.com/office/officeart/2009/3/layout/PieProcess"/>
    <dgm:cxn modelId="{FC5880B3-F203-4D1D-BC45-40DA179B243C}" type="presParOf" srcId="{1A29CB43-3594-43E1-A5FC-06FA9554B40A}" destId="{F8D60D75-CF3F-4F8D-922D-1928F8BE3C92}" srcOrd="1" destOrd="0" presId="urn:microsoft.com/office/officeart/2009/3/layout/PieProcess"/>
    <dgm:cxn modelId="{968E90B0-8300-44C6-A168-A820A2B225F8}" type="presParOf" srcId="{1A29CB43-3594-43E1-A5FC-06FA9554B40A}" destId="{D47F9677-D16C-4867-9073-7553CBE50FC1}" srcOrd="2" destOrd="0" presId="urn:microsoft.com/office/officeart/2009/3/layout/PieProcess"/>
    <dgm:cxn modelId="{6093DFEC-2101-4919-B8F9-76D3D41FABBA}" type="presParOf" srcId="{B1EA3EB4-CA14-4D3F-9871-55C006AEADA9}" destId="{6372A18F-35A9-4E97-B7C1-399C3366E049}" srcOrd="1" destOrd="0" presId="urn:microsoft.com/office/officeart/2009/3/layout/PieProcess"/>
    <dgm:cxn modelId="{F0B8182D-19BA-4DC9-A8FB-B4AE0984FA17}" type="presParOf" srcId="{B1EA3EB4-CA14-4D3F-9871-55C006AEADA9}" destId="{80A3C2A5-DFB6-4E0C-99AF-D5C1255F3ECC}" srcOrd="2" destOrd="0" presId="urn:microsoft.com/office/officeart/2009/3/layout/PieProcess"/>
    <dgm:cxn modelId="{E3BDA34A-B2DE-4940-93E8-F8F7C463187C}" type="presParOf" srcId="{80A3C2A5-DFB6-4E0C-99AF-D5C1255F3ECC}" destId="{63115142-F19D-44CB-8C4A-444F3F19E69D}" srcOrd="0" destOrd="0" presId="urn:microsoft.com/office/officeart/2009/3/layout/PieProcess"/>
    <dgm:cxn modelId="{2532953A-55C8-437F-A952-4004FF6E7F06}" type="presParOf" srcId="{B1EA3EB4-CA14-4D3F-9871-55C006AEADA9}" destId="{A974DE29-4DEF-44D6-9A80-8A7DF0F434B9}" srcOrd="3" destOrd="0" presId="urn:microsoft.com/office/officeart/2009/3/layout/PieProcess"/>
    <dgm:cxn modelId="{31DDE9AA-2A76-40C3-9749-0B4C1608527A}" type="presParOf" srcId="{B1EA3EB4-CA14-4D3F-9871-55C006AEADA9}" destId="{B00CCD66-D99E-4576-8D3E-7D005449F67D}" srcOrd="4" destOrd="0" presId="urn:microsoft.com/office/officeart/2009/3/layout/PieProcess"/>
    <dgm:cxn modelId="{7FA55159-8BAD-40E4-912B-1943F5353A67}" type="presParOf" srcId="{B00CCD66-D99E-4576-8D3E-7D005449F67D}" destId="{5A675FBA-D060-485D-BC03-92D9E6EA0BB7}" srcOrd="0" destOrd="0" presId="urn:microsoft.com/office/officeart/2009/3/layout/PieProcess"/>
    <dgm:cxn modelId="{806BED24-13A8-4B5A-8DE9-B4B52D3387ED}" type="presParOf" srcId="{B00CCD66-D99E-4576-8D3E-7D005449F67D}" destId="{A4B3B94C-6948-4ACD-932F-20AAC46BBE55}" srcOrd="1" destOrd="0" presId="urn:microsoft.com/office/officeart/2009/3/layout/PieProcess"/>
    <dgm:cxn modelId="{8D6E1465-E47A-42BD-8D82-B0DBBB3BBCDE}" type="presParOf" srcId="{B00CCD66-D99E-4576-8D3E-7D005449F67D}" destId="{36AB39D5-5040-40FD-86F3-8C691D4AFB5A}" srcOrd="2" destOrd="0" presId="urn:microsoft.com/office/officeart/2009/3/layout/PieProcess"/>
    <dgm:cxn modelId="{694E10CF-82D1-46E9-96F2-428C47416363}" type="presParOf" srcId="{B1EA3EB4-CA14-4D3F-9871-55C006AEADA9}" destId="{40BF29FD-B9DE-4718-9EFE-4C3CCB42D79E}" srcOrd="5" destOrd="0" presId="urn:microsoft.com/office/officeart/2009/3/layout/PieProcess"/>
    <dgm:cxn modelId="{D54B49BA-F4AB-4961-AB73-7E3865FEB82E}" type="presParOf" srcId="{B1EA3EB4-CA14-4D3F-9871-55C006AEADA9}" destId="{9C07836B-2DE2-47A6-9FF7-18E438CA21F4}" srcOrd="6" destOrd="0" presId="urn:microsoft.com/office/officeart/2009/3/layout/PieProcess"/>
    <dgm:cxn modelId="{1CC24B2D-A0C2-4C7C-8A75-A444F439527A}" type="presParOf" srcId="{9C07836B-2DE2-47A6-9FF7-18E438CA21F4}" destId="{AC933173-1BF8-4A1A-9B8A-879B4BEB01CB}" srcOrd="0" destOrd="0" presId="urn:microsoft.com/office/officeart/2009/3/layout/Pi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31140A-A52E-43D0-865C-B194C9E9A074}">
      <dsp:nvSpPr>
        <dsp:cNvPr id="0" name=""/>
        <dsp:cNvSpPr/>
      </dsp:nvSpPr>
      <dsp:spPr>
        <a:xfrm>
          <a:off x="0" y="2389648"/>
          <a:ext cx="8788958" cy="156786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b="1" i="1" kern="1200" dirty="0" smtClean="0"/>
            <a:t>Biała Księga Innowacji - cele:</a:t>
          </a:r>
          <a:endParaRPr lang="pl-PL" sz="3000" kern="1200" dirty="0"/>
        </a:p>
      </dsp:txBody>
      <dsp:txXfrm>
        <a:off x="0" y="2389648"/>
        <a:ext cx="8788958" cy="846648"/>
      </dsp:txXfrm>
    </dsp:sp>
    <dsp:sp modelId="{59585A86-A029-4F28-B79E-BDABBE5DE7FA}">
      <dsp:nvSpPr>
        <dsp:cNvPr id="0" name=""/>
        <dsp:cNvSpPr/>
      </dsp:nvSpPr>
      <dsp:spPr>
        <a:xfrm>
          <a:off x="0" y="3204939"/>
          <a:ext cx="4394478" cy="72121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i="1" kern="1200" dirty="0" smtClean="0"/>
            <a:t>wzrost nakładów na B+R do PKB </a:t>
          </a:r>
          <a:br>
            <a:rPr lang="pl-PL" sz="1800" b="1" i="1" kern="1200" dirty="0" smtClean="0"/>
          </a:br>
          <a:r>
            <a:rPr lang="pl-PL" sz="1800" b="1" i="1" kern="1200" dirty="0" smtClean="0"/>
            <a:t>do poziomu 1,7% w 2020 roku</a:t>
          </a:r>
          <a:endParaRPr lang="pl-PL" sz="1800" b="1" kern="1200" dirty="0"/>
        </a:p>
      </dsp:txBody>
      <dsp:txXfrm>
        <a:off x="0" y="3204939"/>
        <a:ext cx="4394478" cy="721219"/>
      </dsp:txXfrm>
    </dsp:sp>
    <dsp:sp modelId="{197A6DE8-925E-4355-9B10-AD9C892C55F4}">
      <dsp:nvSpPr>
        <dsp:cNvPr id="0" name=""/>
        <dsp:cNvSpPr/>
      </dsp:nvSpPr>
      <dsp:spPr>
        <a:xfrm>
          <a:off x="4394479" y="3204939"/>
          <a:ext cx="4394478" cy="721219"/>
        </a:xfrm>
        <a:prstGeom prst="rect">
          <a:avLst/>
        </a:prstGeom>
        <a:solidFill>
          <a:schemeClr val="accent5">
            <a:tint val="40000"/>
            <a:alpha val="90000"/>
            <a:hueOff val="-3695877"/>
            <a:satOff val="-6408"/>
            <a:lumOff val="-644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i="1" kern="1200" dirty="0" smtClean="0"/>
            <a:t>utworzenie 1500 innowacyjnych </a:t>
          </a:r>
          <a:br>
            <a:rPr lang="pl-PL" sz="1800" b="1" i="1" kern="1200" dirty="0" smtClean="0"/>
          </a:br>
          <a:r>
            <a:rPr lang="pl-PL" sz="1800" b="1" i="1" kern="1200" dirty="0" smtClean="0"/>
            <a:t>start-upów w ciągu 7 lat</a:t>
          </a:r>
          <a:endParaRPr lang="pl-PL" sz="1800" kern="1200" dirty="0"/>
        </a:p>
      </dsp:txBody>
      <dsp:txXfrm>
        <a:off x="4394479" y="3204939"/>
        <a:ext cx="4394478" cy="721219"/>
      </dsp:txXfrm>
    </dsp:sp>
    <dsp:sp modelId="{8CB67E81-7221-4BFB-BA85-6484455AD7F2}">
      <dsp:nvSpPr>
        <dsp:cNvPr id="0" name=""/>
        <dsp:cNvSpPr/>
      </dsp:nvSpPr>
      <dsp:spPr>
        <a:xfrm rot="10800000">
          <a:off x="0" y="0"/>
          <a:ext cx="8788958" cy="2411381"/>
        </a:xfrm>
        <a:prstGeom prst="upArrowCallout">
          <a:avLst/>
        </a:prstGeom>
        <a:gradFill rotWithShape="0">
          <a:gsLst>
            <a:gs pos="0">
              <a:schemeClr val="accent5">
                <a:hueOff val="-7353345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5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5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b="1" i="1" kern="1200" dirty="0" smtClean="0"/>
            <a:t>Strategia na rzecz Odpowiedzialnego Rozwoju </a:t>
          </a:r>
          <a:endParaRPr lang="pl-PL" sz="3000" kern="1200" dirty="0"/>
        </a:p>
      </dsp:txBody>
      <dsp:txXfrm rot="-10800000">
        <a:off x="0" y="0"/>
        <a:ext cx="8788958" cy="846394"/>
      </dsp:txXfrm>
    </dsp:sp>
    <dsp:sp modelId="{34191F5A-46C0-410F-B3F9-FA4961CF84DE}">
      <dsp:nvSpPr>
        <dsp:cNvPr id="0" name=""/>
        <dsp:cNvSpPr/>
      </dsp:nvSpPr>
      <dsp:spPr>
        <a:xfrm>
          <a:off x="0" y="848180"/>
          <a:ext cx="8788958" cy="721002"/>
        </a:xfrm>
        <a:prstGeom prst="rect">
          <a:avLst/>
        </a:prstGeom>
        <a:solidFill>
          <a:schemeClr val="accent5">
            <a:tint val="40000"/>
            <a:alpha val="90000"/>
            <a:hueOff val="-7391754"/>
            <a:satOff val="-12816"/>
            <a:lumOff val="-1289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i="1" kern="1200" dirty="0" smtClean="0"/>
            <a:t>Cel: tworzenie warunków dla</a:t>
          </a:r>
          <a:r>
            <a:rPr lang="pl-PL" sz="1800" kern="1200" dirty="0" smtClean="0"/>
            <a:t> </a:t>
          </a:r>
          <a:r>
            <a:rPr lang="pl-PL" sz="1800" b="1" i="1" kern="1200" dirty="0" smtClean="0"/>
            <a:t>wzrostu dochodów mieszkańców Polski przy jednoczesnym wzroście spójności w wymiarze społecznym, ekonomicznym i terytorialnym</a:t>
          </a:r>
          <a:endParaRPr lang="pl-PL" sz="1800" kern="1200" dirty="0"/>
        </a:p>
      </dsp:txBody>
      <dsp:txXfrm>
        <a:off x="0" y="848180"/>
        <a:ext cx="8788958" cy="72100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56211F-AB8D-4961-A19C-084DDB7AE06C}">
      <dsp:nvSpPr>
        <dsp:cNvPr id="0" name=""/>
        <dsp:cNvSpPr/>
      </dsp:nvSpPr>
      <dsp:spPr>
        <a:xfrm>
          <a:off x="3138849" y="1274"/>
          <a:ext cx="1100169" cy="110016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900" b="1" kern="1200" dirty="0" smtClean="0"/>
            <a:t>Otoczenie prawne i instytucjonalne</a:t>
          </a:r>
          <a:endParaRPr lang="pl-PL" sz="900" b="1" kern="1200" dirty="0"/>
        </a:p>
      </dsp:txBody>
      <dsp:txXfrm>
        <a:off x="3299965" y="162390"/>
        <a:ext cx="777937" cy="777937"/>
      </dsp:txXfrm>
    </dsp:sp>
    <dsp:sp modelId="{46B977F2-7832-4E0B-A6BF-FAAC905ED620}">
      <dsp:nvSpPr>
        <dsp:cNvPr id="0" name=""/>
        <dsp:cNvSpPr/>
      </dsp:nvSpPr>
      <dsp:spPr>
        <a:xfrm>
          <a:off x="3485896" y="1158293"/>
          <a:ext cx="406074" cy="406074"/>
        </a:xfrm>
        <a:prstGeom prst="mathPlus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600" b="1" kern="1200"/>
        </a:p>
      </dsp:txBody>
      <dsp:txXfrm>
        <a:off x="3539721" y="1313576"/>
        <a:ext cx="298424" cy="95508"/>
      </dsp:txXfrm>
    </dsp:sp>
    <dsp:sp modelId="{358957AD-FAA3-41CC-8456-93DC5F34A32C}">
      <dsp:nvSpPr>
        <dsp:cNvPr id="0" name=""/>
        <dsp:cNvSpPr/>
      </dsp:nvSpPr>
      <dsp:spPr>
        <a:xfrm>
          <a:off x="3153748" y="1621219"/>
          <a:ext cx="1070371" cy="1070371"/>
        </a:xfrm>
        <a:prstGeom prst="ellipse">
          <a:avLst/>
        </a:prstGeom>
        <a:gradFill rotWithShape="0">
          <a:gsLst>
            <a:gs pos="0">
              <a:schemeClr val="accent5">
                <a:hueOff val="-2451115"/>
                <a:satOff val="-3409"/>
                <a:lumOff val="-13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451115"/>
                <a:satOff val="-3409"/>
                <a:lumOff val="-13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451115"/>
                <a:satOff val="-3409"/>
                <a:lumOff val="-13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b="1" kern="1200" dirty="0" smtClean="0"/>
            <a:t>Finansowanie</a:t>
          </a:r>
          <a:endParaRPr lang="pl-PL" sz="1000" b="1" kern="1200" dirty="0"/>
        </a:p>
      </dsp:txBody>
      <dsp:txXfrm>
        <a:off x="3310500" y="1777971"/>
        <a:ext cx="756867" cy="756867"/>
      </dsp:txXfrm>
    </dsp:sp>
    <dsp:sp modelId="{B4229947-EC1B-4F1D-ABA8-1D004E719475}">
      <dsp:nvSpPr>
        <dsp:cNvPr id="0" name=""/>
        <dsp:cNvSpPr/>
      </dsp:nvSpPr>
      <dsp:spPr>
        <a:xfrm>
          <a:off x="3485896" y="2748441"/>
          <a:ext cx="406074" cy="406074"/>
        </a:xfrm>
        <a:prstGeom prst="mathPlus">
          <a:avLst/>
        </a:prstGeom>
        <a:gradFill rotWithShape="0">
          <a:gsLst>
            <a:gs pos="0">
              <a:schemeClr val="accent5">
                <a:hueOff val="-3676673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3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3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600" b="1" kern="1200"/>
        </a:p>
      </dsp:txBody>
      <dsp:txXfrm>
        <a:off x="3539721" y="2903724"/>
        <a:ext cx="298424" cy="95508"/>
      </dsp:txXfrm>
    </dsp:sp>
    <dsp:sp modelId="{E43A6D7D-1FA0-4CE3-BAA4-F9072CC0958F}">
      <dsp:nvSpPr>
        <dsp:cNvPr id="0" name=""/>
        <dsp:cNvSpPr/>
      </dsp:nvSpPr>
      <dsp:spPr>
        <a:xfrm>
          <a:off x="3201434" y="3211366"/>
          <a:ext cx="975000" cy="936002"/>
        </a:xfrm>
        <a:prstGeom prst="ellipse">
          <a:avLst/>
        </a:prstGeom>
        <a:solidFill>
          <a:srgbClr val="C000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900" b="1" kern="1200" dirty="0" smtClean="0"/>
            <a:t>Popyt</a:t>
          </a:r>
          <a:endParaRPr lang="pl-PL" sz="900" b="1" kern="1200" dirty="0"/>
        </a:p>
      </dsp:txBody>
      <dsp:txXfrm>
        <a:off x="3344219" y="3348440"/>
        <a:ext cx="689430" cy="661854"/>
      </dsp:txXfrm>
    </dsp:sp>
    <dsp:sp modelId="{997D6DBE-CD12-4412-B178-3B85F58D1F47}">
      <dsp:nvSpPr>
        <dsp:cNvPr id="0" name=""/>
        <dsp:cNvSpPr/>
      </dsp:nvSpPr>
      <dsp:spPr>
        <a:xfrm rot="10800000" flipH="1">
          <a:off x="2757576" y="1929317"/>
          <a:ext cx="329867" cy="29000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7353345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5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5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700" kern="1200"/>
        </a:p>
      </dsp:txBody>
      <dsp:txXfrm rot="10800000">
        <a:off x="2757576" y="1987319"/>
        <a:ext cx="242865" cy="174004"/>
      </dsp:txXfrm>
    </dsp:sp>
    <dsp:sp modelId="{2E643E30-983A-47F6-A68D-3E680D6E68A4}">
      <dsp:nvSpPr>
        <dsp:cNvPr id="0" name=""/>
        <dsp:cNvSpPr/>
      </dsp:nvSpPr>
      <dsp:spPr>
        <a:xfrm>
          <a:off x="918767" y="1174319"/>
          <a:ext cx="1800004" cy="1800004"/>
        </a:xfrm>
        <a:prstGeom prst="ellipse">
          <a:avLst/>
        </a:prstGeom>
        <a:gradFill rotWithShape="0">
          <a:gsLst>
            <a:gs pos="0">
              <a:schemeClr val="accent5">
                <a:hueOff val="-7353345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5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5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Przedsiębiorca</a:t>
          </a:r>
          <a:endParaRPr lang="pl-PL" sz="1600" b="1" kern="1200" dirty="0"/>
        </a:p>
      </dsp:txBody>
      <dsp:txXfrm>
        <a:off x="1182371" y="1437923"/>
        <a:ext cx="1272796" cy="127279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9D7E54-6217-46AA-9001-0E2634D07A44}">
      <dsp:nvSpPr>
        <dsp:cNvPr id="0" name=""/>
        <dsp:cNvSpPr/>
      </dsp:nvSpPr>
      <dsp:spPr>
        <a:xfrm>
          <a:off x="4206239" y="35164"/>
          <a:ext cx="6309360" cy="1359793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3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smtClean="0"/>
            <a:t>wzrost innowacyjności polskiej gospodarki</a:t>
          </a:r>
          <a:endParaRPr lang="pl-PL" sz="2400" kern="1200" dirty="0"/>
        </a:p>
      </dsp:txBody>
      <dsp:txXfrm>
        <a:off x="4206239" y="205138"/>
        <a:ext cx="5799438" cy="1019845"/>
      </dsp:txXfrm>
    </dsp:sp>
    <dsp:sp modelId="{428F30A2-B26D-4015-A5B8-5A05E9F7C45A}">
      <dsp:nvSpPr>
        <dsp:cNvPr id="0" name=""/>
        <dsp:cNvSpPr/>
      </dsp:nvSpPr>
      <dsp:spPr>
        <a:xfrm>
          <a:off x="0" y="0"/>
          <a:ext cx="4206240" cy="135979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800" kern="1200" dirty="0" smtClean="0"/>
            <a:t>Cel:</a:t>
          </a:r>
          <a:endParaRPr lang="pl-PL" sz="3800" kern="1200" dirty="0"/>
        </a:p>
      </dsp:txBody>
      <dsp:txXfrm>
        <a:off x="66380" y="66380"/>
        <a:ext cx="4073480" cy="1227033"/>
      </dsp:txXfrm>
    </dsp:sp>
    <dsp:sp modelId="{B04A5C7D-E15E-4E78-AFB6-0B532319CEDB}">
      <dsp:nvSpPr>
        <dsp:cNvPr id="0" name=""/>
        <dsp:cNvSpPr/>
      </dsp:nvSpPr>
      <dsp:spPr>
        <a:xfrm>
          <a:off x="4206240" y="1425430"/>
          <a:ext cx="6309360" cy="1359793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-3695877"/>
            <a:satOff val="-6408"/>
            <a:lumOff val="-64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695877"/>
              <a:satOff val="-6408"/>
              <a:lumOff val="-64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57150" lvl="1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50" kern="1200" dirty="0" smtClean="0"/>
            <a:t>ulgi podatkowe na działalność B+R dla małych i średnich  przedsiębiorstw do 50% kosztów kwalifikowanych, dla dużych  przedsiębiorstw do  50% kosztów kwalifikowanych na wydatki osobowe i do 30% na pozostałe wydatki związane z działalnością B+R</a:t>
          </a:r>
          <a:endParaRPr lang="pl-PL" sz="1150" kern="1200" dirty="0"/>
        </a:p>
        <a:p>
          <a:pPr marL="57150" lvl="1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50" kern="1200" dirty="0" smtClean="0"/>
            <a:t>wydłużenie okresu odliczenia kosztów na działalność badawczo-rozwojową z 3 do 6 lat</a:t>
          </a:r>
          <a:endParaRPr lang="pl-PL" sz="1150" kern="1200" dirty="0"/>
        </a:p>
        <a:p>
          <a:pPr marL="57150" lvl="1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50" kern="1200" dirty="0" smtClean="0"/>
            <a:t>zniesienie opodatkowania aportu własności intelektualnej do spółki kapitałowej</a:t>
          </a:r>
          <a:endParaRPr lang="pl-PL" sz="1150" kern="1200" dirty="0"/>
        </a:p>
        <a:p>
          <a:pPr marL="57150" lvl="1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50" kern="1200" dirty="0" smtClean="0"/>
            <a:t>rozszerzenie listy kosztów podlegających odpisowi o koszty uzyskania i utrzymania  patentu</a:t>
          </a:r>
          <a:endParaRPr lang="pl-PL" sz="115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700" kern="1200" dirty="0"/>
        </a:p>
      </dsp:txBody>
      <dsp:txXfrm>
        <a:off x="4206240" y="1595404"/>
        <a:ext cx="5799438" cy="1019845"/>
      </dsp:txXfrm>
    </dsp:sp>
    <dsp:sp modelId="{5D1324F2-B8D8-4DEB-BFCE-8D6A894BD580}">
      <dsp:nvSpPr>
        <dsp:cNvPr id="0" name=""/>
        <dsp:cNvSpPr/>
      </dsp:nvSpPr>
      <dsp:spPr>
        <a:xfrm>
          <a:off x="0" y="1495772"/>
          <a:ext cx="4206240" cy="1359793"/>
        </a:xfrm>
        <a:prstGeom prst="roundRect">
          <a:avLst/>
        </a:prstGeom>
        <a:solidFill>
          <a:schemeClr val="accent5">
            <a:hueOff val="-3676673"/>
            <a:satOff val="-5114"/>
            <a:lumOff val="-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800" kern="1200" dirty="0" smtClean="0"/>
            <a:t>Korzyści dla przedsiębiorców:</a:t>
          </a:r>
          <a:endParaRPr lang="pl-PL" sz="3800" kern="1200" dirty="0"/>
        </a:p>
      </dsp:txBody>
      <dsp:txXfrm>
        <a:off x="66380" y="1562152"/>
        <a:ext cx="4073480" cy="1227033"/>
      </dsp:txXfrm>
    </dsp:sp>
    <dsp:sp modelId="{8CBC5CBD-0A21-4879-8B4C-6E4FB931D204}">
      <dsp:nvSpPr>
        <dsp:cNvPr id="0" name=""/>
        <dsp:cNvSpPr/>
      </dsp:nvSpPr>
      <dsp:spPr>
        <a:xfrm>
          <a:off x="4206240" y="2991544"/>
          <a:ext cx="6309360" cy="1359793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-7391754"/>
            <a:satOff val="-12816"/>
            <a:lumOff val="-128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7391754"/>
              <a:satOff val="-12816"/>
              <a:lumOff val="-128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3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smtClean="0"/>
            <a:t>2,0 </a:t>
          </a:r>
          <a:r>
            <a:rPr lang="pl-PL" sz="1200" kern="1200" dirty="0" smtClean="0"/>
            <a:t>proc. środków z dotacji statutowej na komercjalizację wyników badań</a:t>
          </a:r>
          <a:endParaRPr lang="pl-P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usunięcie ograniczenia czasowego, w jakim twórcom wynalazków przysługiwały udziały w korzyściach z komercjalizacji</a:t>
          </a:r>
          <a:endParaRPr lang="pl-P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uczelnie mogą tworzyć większą liczbę spółek celowych</a:t>
          </a:r>
          <a:endParaRPr lang="pl-PL" sz="1200" kern="1200" dirty="0"/>
        </a:p>
      </dsp:txBody>
      <dsp:txXfrm>
        <a:off x="4206240" y="3161518"/>
        <a:ext cx="5799438" cy="1019845"/>
      </dsp:txXfrm>
    </dsp:sp>
    <dsp:sp modelId="{62D43C08-42A7-4E8D-916C-35AF0FB14B5B}">
      <dsp:nvSpPr>
        <dsp:cNvPr id="0" name=""/>
        <dsp:cNvSpPr/>
      </dsp:nvSpPr>
      <dsp:spPr>
        <a:xfrm>
          <a:off x="0" y="2991544"/>
          <a:ext cx="4206240" cy="1359793"/>
        </a:xfrm>
        <a:prstGeom prst="roundRect">
          <a:avLst/>
        </a:prstGeom>
        <a:solidFill>
          <a:schemeClr val="accent5">
            <a:hueOff val="-7353345"/>
            <a:satOff val="-10228"/>
            <a:lumOff val="-392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800" kern="1200" dirty="0" smtClean="0"/>
            <a:t>Korzyści dla naukowców:</a:t>
          </a:r>
          <a:endParaRPr lang="pl-PL" sz="3800" kern="1200" dirty="0"/>
        </a:p>
      </dsp:txBody>
      <dsp:txXfrm>
        <a:off x="66380" y="3057924"/>
        <a:ext cx="4073480" cy="122703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9D7E54-6217-46AA-9001-0E2634D07A44}">
      <dsp:nvSpPr>
        <dsp:cNvPr id="0" name=""/>
        <dsp:cNvSpPr/>
      </dsp:nvSpPr>
      <dsp:spPr>
        <a:xfrm>
          <a:off x="4206239" y="35164"/>
          <a:ext cx="6309360" cy="1359793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/>
            <a:t>pobudzenie współpracy środowiska naukowego z otoczeniem społeczno-gospodarczym</a:t>
          </a:r>
          <a:endParaRPr lang="pl-PL" sz="13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/>
            <a:t>uregulowanie ścieżki kariery naukowej opartej na zastosowaniu badań naukowych w sferze gospodarczej lub społecznej</a:t>
          </a:r>
          <a:endParaRPr lang="pl-PL" sz="13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2400" kern="1200" dirty="0"/>
        </a:p>
      </dsp:txBody>
      <dsp:txXfrm>
        <a:off x="4206239" y="205138"/>
        <a:ext cx="5799438" cy="1019845"/>
      </dsp:txXfrm>
    </dsp:sp>
    <dsp:sp modelId="{428F30A2-B26D-4015-A5B8-5A05E9F7C45A}">
      <dsp:nvSpPr>
        <dsp:cNvPr id="0" name=""/>
        <dsp:cNvSpPr/>
      </dsp:nvSpPr>
      <dsp:spPr>
        <a:xfrm>
          <a:off x="0" y="0"/>
          <a:ext cx="4206240" cy="135979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800" kern="1200" dirty="0" smtClean="0"/>
            <a:t>Cele:</a:t>
          </a:r>
          <a:endParaRPr lang="pl-PL" sz="3800" kern="1200" dirty="0"/>
        </a:p>
      </dsp:txBody>
      <dsp:txXfrm>
        <a:off x="66380" y="66380"/>
        <a:ext cx="4073480" cy="1227033"/>
      </dsp:txXfrm>
    </dsp:sp>
    <dsp:sp modelId="{B04A5C7D-E15E-4E78-AFB6-0B532319CEDB}">
      <dsp:nvSpPr>
        <dsp:cNvPr id="0" name=""/>
        <dsp:cNvSpPr/>
      </dsp:nvSpPr>
      <dsp:spPr>
        <a:xfrm>
          <a:off x="4206240" y="1425430"/>
          <a:ext cx="6309360" cy="1359793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-3695877"/>
            <a:satOff val="-6408"/>
            <a:lumOff val="-64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695877"/>
              <a:satOff val="-6408"/>
              <a:lumOff val="-64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57150" lvl="1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50" kern="1200" dirty="0" smtClean="0"/>
            <a:t> doktorant pracuje nad rozprawą w przedsiębiorstwie i w jednostce naukowej </a:t>
          </a:r>
          <a:endParaRPr lang="pl-PL" sz="1150" kern="1200" dirty="0"/>
        </a:p>
        <a:p>
          <a:pPr marL="57150" lvl="1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50" kern="1200" dirty="0" smtClean="0"/>
            <a:t> stypendium dla doktoranta w wysokości minimalnego wynagrodzenia zasadniczego asystenta</a:t>
          </a:r>
          <a:endParaRPr lang="pl-PL" sz="1150" kern="1200" dirty="0"/>
        </a:p>
        <a:p>
          <a:pPr marL="57150" lvl="1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50" kern="1200" dirty="0" smtClean="0"/>
            <a:t> przedsiębiorca zgodnie z małą ustawą o innowacyjności może odliczyć 50% kosztów osobowych związanych z zatrudnieniem doktoranta od podstawy opodatkowania</a:t>
          </a:r>
          <a:endParaRPr lang="pl-PL" sz="1150" kern="1200" dirty="0"/>
        </a:p>
        <a:p>
          <a:pPr marL="57150" lvl="1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50" kern="1200" dirty="0" smtClean="0"/>
            <a:t> jednostka naukowa może otrzymać ryczałtową kwotę na pokrycie kosztów utrzymania aparatury badawczej oraz bieżących wydatków na badania  prowadzone przez doktoranta</a:t>
          </a:r>
          <a:endParaRPr lang="pl-PL" sz="115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700" kern="1200" dirty="0"/>
        </a:p>
      </dsp:txBody>
      <dsp:txXfrm>
        <a:off x="4206240" y="1595404"/>
        <a:ext cx="5799438" cy="1019845"/>
      </dsp:txXfrm>
    </dsp:sp>
    <dsp:sp modelId="{5D1324F2-B8D8-4DEB-BFCE-8D6A894BD580}">
      <dsp:nvSpPr>
        <dsp:cNvPr id="0" name=""/>
        <dsp:cNvSpPr/>
      </dsp:nvSpPr>
      <dsp:spPr>
        <a:xfrm>
          <a:off x="0" y="1495772"/>
          <a:ext cx="4206240" cy="1359793"/>
        </a:xfrm>
        <a:prstGeom prst="roundRect">
          <a:avLst/>
        </a:prstGeom>
        <a:solidFill>
          <a:schemeClr val="accent5">
            <a:hueOff val="-3676673"/>
            <a:satOff val="-5114"/>
            <a:lumOff val="-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800" kern="1200" dirty="0" smtClean="0"/>
            <a:t>Propozycje rozwiązań:</a:t>
          </a:r>
          <a:endParaRPr lang="pl-PL" sz="3800" kern="1200" dirty="0"/>
        </a:p>
      </dsp:txBody>
      <dsp:txXfrm>
        <a:off x="66380" y="1562152"/>
        <a:ext cx="4073480" cy="1227033"/>
      </dsp:txXfrm>
    </dsp:sp>
    <dsp:sp modelId="{8CBC5CBD-0A21-4879-8B4C-6E4FB931D204}">
      <dsp:nvSpPr>
        <dsp:cNvPr id="0" name=""/>
        <dsp:cNvSpPr/>
      </dsp:nvSpPr>
      <dsp:spPr>
        <a:xfrm>
          <a:off x="4206240" y="2991544"/>
          <a:ext cx="6309360" cy="1359793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-7391754"/>
            <a:satOff val="-12816"/>
            <a:lumOff val="-128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7391754"/>
              <a:satOff val="-12816"/>
              <a:lumOff val="-128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/>
            <a:t>uzyskanie stopnia doktora lub uprawnień równoważnych z uprawnieniami doktora habilitowanego na podstawie osiągnięć w pracach wdrożeniowych</a:t>
          </a:r>
          <a:endParaRPr lang="pl-PL" sz="13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/>
            <a:t>zachęta dla planujących karierę naukową do oparcia jej o wdrożenia</a:t>
          </a:r>
          <a:endParaRPr lang="pl-PL" sz="1600" kern="1200" dirty="0"/>
        </a:p>
      </dsp:txBody>
      <dsp:txXfrm>
        <a:off x="4206240" y="3161518"/>
        <a:ext cx="5799438" cy="1019845"/>
      </dsp:txXfrm>
    </dsp:sp>
    <dsp:sp modelId="{62D43C08-42A7-4E8D-916C-35AF0FB14B5B}">
      <dsp:nvSpPr>
        <dsp:cNvPr id="0" name=""/>
        <dsp:cNvSpPr/>
      </dsp:nvSpPr>
      <dsp:spPr>
        <a:xfrm>
          <a:off x="0" y="2991544"/>
          <a:ext cx="4206240" cy="1359793"/>
        </a:xfrm>
        <a:prstGeom prst="roundRect">
          <a:avLst/>
        </a:prstGeom>
        <a:solidFill>
          <a:schemeClr val="accent5">
            <a:hueOff val="-7353345"/>
            <a:satOff val="-10228"/>
            <a:lumOff val="-392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800" kern="1200" dirty="0" smtClean="0"/>
            <a:t>Korzyści:</a:t>
          </a:r>
          <a:endParaRPr lang="pl-PL" sz="3800" kern="1200" dirty="0"/>
        </a:p>
      </dsp:txBody>
      <dsp:txXfrm>
        <a:off x="66380" y="3057924"/>
        <a:ext cx="4073480" cy="122703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9D7E54-6217-46AA-9001-0E2634D07A44}">
      <dsp:nvSpPr>
        <dsp:cNvPr id="0" name=""/>
        <dsp:cNvSpPr/>
      </dsp:nvSpPr>
      <dsp:spPr>
        <a:xfrm>
          <a:off x="4206240" y="35164"/>
          <a:ext cx="6309360" cy="1359793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/>
            <a:t>jednostki powoływane przez uczelnie lub instytuty Polskiej Akademii Nauk w celu sprzedaży lub nieodpłatnego przekazywania do gospodarki wyników badań i prac rozwojowych prowadzonych w instytucji lub inne podmioty posiadające stałe umowy z jednostkami naukowymi na ich obsługę w zakresie transferu technologii</a:t>
          </a:r>
          <a:endParaRPr lang="pl-PL" sz="1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2400" kern="1200" dirty="0"/>
        </a:p>
      </dsp:txBody>
      <dsp:txXfrm>
        <a:off x="4206240" y="205138"/>
        <a:ext cx="5799438" cy="1019845"/>
      </dsp:txXfrm>
    </dsp:sp>
    <dsp:sp modelId="{428F30A2-B26D-4015-A5B8-5A05E9F7C45A}">
      <dsp:nvSpPr>
        <dsp:cNvPr id="0" name=""/>
        <dsp:cNvSpPr/>
      </dsp:nvSpPr>
      <dsp:spPr>
        <a:xfrm>
          <a:off x="0" y="0"/>
          <a:ext cx="4206240" cy="135979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800" kern="1200" dirty="0" smtClean="0"/>
            <a:t>Definicja:</a:t>
          </a:r>
          <a:endParaRPr lang="pl-PL" sz="3800" kern="1200" dirty="0"/>
        </a:p>
      </dsp:txBody>
      <dsp:txXfrm>
        <a:off x="66380" y="66380"/>
        <a:ext cx="4073480" cy="1227033"/>
      </dsp:txXfrm>
    </dsp:sp>
    <dsp:sp modelId="{B04A5C7D-E15E-4E78-AFB6-0B532319CEDB}">
      <dsp:nvSpPr>
        <dsp:cNvPr id="0" name=""/>
        <dsp:cNvSpPr/>
      </dsp:nvSpPr>
      <dsp:spPr>
        <a:xfrm>
          <a:off x="4206240" y="1425430"/>
          <a:ext cx="6309360" cy="1359793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-3695877"/>
            <a:satOff val="-6408"/>
            <a:lumOff val="-64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695877"/>
              <a:satOff val="-6408"/>
              <a:lumOff val="-64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57150" lvl="1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50" kern="1200" dirty="0" smtClean="0"/>
            <a:t> </a:t>
          </a:r>
          <a:r>
            <a:rPr lang="pl-PL" sz="1200" kern="1200" dirty="0" smtClean="0"/>
            <a:t>transfer technologii do gospodarki</a:t>
          </a:r>
          <a:endParaRPr lang="pl-P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 komercjalizacja wyników badań naukowych</a:t>
          </a:r>
          <a:endParaRPr lang="pl-P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 zarządzanie własnością intelektualną: ochrona wyników badań naukowych, udostępnianie praw z patentów, umowy licencyjne i wdrożeniowe</a:t>
          </a:r>
          <a:endParaRPr lang="pl-P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 wspieranie przedsiębiorczości</a:t>
          </a:r>
          <a:endParaRPr lang="pl-PL" sz="12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700" kern="1200" dirty="0"/>
        </a:p>
      </dsp:txBody>
      <dsp:txXfrm>
        <a:off x="4206240" y="1595404"/>
        <a:ext cx="5799438" cy="1019845"/>
      </dsp:txXfrm>
    </dsp:sp>
    <dsp:sp modelId="{5D1324F2-B8D8-4DEB-BFCE-8D6A894BD580}">
      <dsp:nvSpPr>
        <dsp:cNvPr id="0" name=""/>
        <dsp:cNvSpPr/>
      </dsp:nvSpPr>
      <dsp:spPr>
        <a:xfrm>
          <a:off x="0" y="1495772"/>
          <a:ext cx="4206240" cy="1359793"/>
        </a:xfrm>
        <a:prstGeom prst="roundRect">
          <a:avLst/>
        </a:prstGeom>
        <a:solidFill>
          <a:schemeClr val="accent5">
            <a:hueOff val="-3676673"/>
            <a:satOff val="-5114"/>
            <a:lumOff val="-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800" kern="1200" dirty="0" smtClean="0"/>
            <a:t>Cele:</a:t>
          </a:r>
          <a:endParaRPr lang="pl-PL" sz="3800" kern="1200" dirty="0"/>
        </a:p>
      </dsp:txBody>
      <dsp:txXfrm>
        <a:off x="66380" y="1562152"/>
        <a:ext cx="4073480" cy="1227033"/>
      </dsp:txXfrm>
    </dsp:sp>
    <dsp:sp modelId="{8CBC5CBD-0A21-4879-8B4C-6E4FB931D204}">
      <dsp:nvSpPr>
        <dsp:cNvPr id="0" name=""/>
        <dsp:cNvSpPr/>
      </dsp:nvSpPr>
      <dsp:spPr>
        <a:xfrm>
          <a:off x="4206240" y="2991544"/>
          <a:ext cx="6309360" cy="1359793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-7391754"/>
            <a:satOff val="-12816"/>
            <a:lumOff val="-128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7391754"/>
              <a:satOff val="-12816"/>
              <a:lumOff val="-128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/>
            <a:t>42 centra transferu technologii we wszystkich województwach, najwięcej w Krakowie i Lublinie (5) oraz w Warszawie i w Łodzi (4)</a:t>
          </a:r>
          <a:endParaRPr lang="pl-PL" sz="1300" kern="1200" dirty="0"/>
        </a:p>
      </dsp:txBody>
      <dsp:txXfrm>
        <a:off x="4206240" y="3161518"/>
        <a:ext cx="5799438" cy="1019845"/>
      </dsp:txXfrm>
    </dsp:sp>
    <dsp:sp modelId="{62D43C08-42A7-4E8D-916C-35AF0FB14B5B}">
      <dsp:nvSpPr>
        <dsp:cNvPr id="0" name=""/>
        <dsp:cNvSpPr/>
      </dsp:nvSpPr>
      <dsp:spPr>
        <a:xfrm>
          <a:off x="0" y="2991544"/>
          <a:ext cx="4206240" cy="1359793"/>
        </a:xfrm>
        <a:prstGeom prst="roundRect">
          <a:avLst/>
        </a:prstGeom>
        <a:solidFill>
          <a:schemeClr val="accent5">
            <a:hueOff val="-7353345"/>
            <a:satOff val="-10228"/>
            <a:lumOff val="-392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800" kern="1200" dirty="0" smtClean="0"/>
            <a:t>Zasięg:</a:t>
          </a:r>
          <a:endParaRPr lang="pl-PL" sz="3800" kern="1200" dirty="0"/>
        </a:p>
      </dsp:txBody>
      <dsp:txXfrm>
        <a:off x="66380" y="3057924"/>
        <a:ext cx="4073480" cy="122703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463C12-DFB6-4967-8058-6C72F5B80BE4}">
      <dsp:nvSpPr>
        <dsp:cNvPr id="0" name=""/>
        <dsp:cNvSpPr/>
      </dsp:nvSpPr>
      <dsp:spPr>
        <a:xfrm rot="5400000">
          <a:off x="1004876" y="1052965"/>
          <a:ext cx="1816935" cy="3023339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9D25E0-4FEC-4CAE-8905-4D45E3928CA4}">
      <dsp:nvSpPr>
        <dsp:cNvPr id="0" name=""/>
        <dsp:cNvSpPr/>
      </dsp:nvSpPr>
      <dsp:spPr>
        <a:xfrm>
          <a:off x="701585" y="1956292"/>
          <a:ext cx="2729487" cy="2392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Pomoc w nawiązaniu kontaktu z dostawcą lub odbiorcą technologii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Doradztwo w zakresie ochrony praw własności intelektualnej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700" kern="1200" dirty="0"/>
        </a:p>
      </dsp:txBody>
      <dsp:txXfrm>
        <a:off x="701585" y="1956292"/>
        <a:ext cx="2729487" cy="2392556"/>
      </dsp:txXfrm>
    </dsp:sp>
    <dsp:sp modelId="{323E4CA5-D7B7-44FF-8D89-1C7758CA0373}">
      <dsp:nvSpPr>
        <dsp:cNvPr id="0" name=""/>
        <dsp:cNvSpPr/>
      </dsp:nvSpPr>
      <dsp:spPr>
        <a:xfrm>
          <a:off x="2916075" y="830384"/>
          <a:ext cx="514997" cy="514997"/>
        </a:xfrm>
        <a:prstGeom prst="triangle">
          <a:avLst>
            <a:gd name="adj" fmla="val 100000"/>
          </a:avLst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 w="12700" cap="flat" cmpd="sng" algn="ctr">
          <a:solidFill>
            <a:schemeClr val="accent5">
              <a:hueOff val="-1838336"/>
              <a:satOff val="-2557"/>
              <a:lumOff val="-9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C198D7-D8DA-46C5-89D8-32028B7FCBA2}">
      <dsp:nvSpPr>
        <dsp:cNvPr id="0" name=""/>
        <dsp:cNvSpPr/>
      </dsp:nvSpPr>
      <dsp:spPr>
        <a:xfrm rot="5400000">
          <a:off x="4346303" y="226126"/>
          <a:ext cx="1816935" cy="3023339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-3676673"/>
            <a:satOff val="-5114"/>
            <a:lumOff val="-1961"/>
            <a:alphaOff val="0"/>
          </a:schemeClr>
        </a:solidFill>
        <a:ln w="12700" cap="flat" cmpd="sng" algn="ctr">
          <a:solidFill>
            <a:schemeClr val="accent5">
              <a:hueOff val="-3676673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7337A0-7947-4E67-9D20-DEE5B4BF6FBB}">
      <dsp:nvSpPr>
        <dsp:cNvPr id="0" name=""/>
        <dsp:cNvSpPr/>
      </dsp:nvSpPr>
      <dsp:spPr>
        <a:xfrm>
          <a:off x="4043011" y="1129453"/>
          <a:ext cx="2729487" cy="2392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Przygotowanie oferty lub zapytania o technologię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Pomoc podczas negocjacji i zawierania umowy między dostawcą i odbiorcą technologii</a:t>
          </a:r>
          <a:endParaRPr lang="pl-PL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300" kern="1200" dirty="0"/>
        </a:p>
      </dsp:txBody>
      <dsp:txXfrm>
        <a:off x="4043011" y="1129453"/>
        <a:ext cx="2729487" cy="2392556"/>
      </dsp:txXfrm>
    </dsp:sp>
    <dsp:sp modelId="{FF39E6B5-0110-4ACF-9A83-3131CE5F3EE3}">
      <dsp:nvSpPr>
        <dsp:cNvPr id="0" name=""/>
        <dsp:cNvSpPr/>
      </dsp:nvSpPr>
      <dsp:spPr>
        <a:xfrm>
          <a:off x="6257501" y="3544"/>
          <a:ext cx="514997" cy="514997"/>
        </a:xfrm>
        <a:prstGeom prst="triangle">
          <a:avLst>
            <a:gd name="adj" fmla="val 100000"/>
          </a:avLst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 w="12700" cap="flat" cmpd="sng" algn="ctr">
          <a:solidFill>
            <a:schemeClr val="accent5">
              <a:hueOff val="-5515009"/>
              <a:satOff val="-7671"/>
              <a:lumOff val="-294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F3B7A4-57F2-4FD1-95F0-999E5057969F}">
      <dsp:nvSpPr>
        <dsp:cNvPr id="0" name=""/>
        <dsp:cNvSpPr/>
      </dsp:nvSpPr>
      <dsp:spPr>
        <a:xfrm rot="5400000">
          <a:off x="7687729" y="-600712"/>
          <a:ext cx="1816935" cy="3023339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-7353345"/>
            <a:satOff val="-10228"/>
            <a:lumOff val="-3922"/>
            <a:alphaOff val="0"/>
          </a:schemeClr>
        </a:solidFill>
        <a:ln w="12700" cap="flat" cmpd="sng" algn="ctr">
          <a:solidFill>
            <a:schemeClr val="accent5">
              <a:hueOff val="-7353345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4F0890-6036-452C-9410-DBC54BB4A020}">
      <dsp:nvSpPr>
        <dsp:cNvPr id="0" name=""/>
        <dsp:cNvSpPr/>
      </dsp:nvSpPr>
      <dsp:spPr>
        <a:xfrm>
          <a:off x="7384437" y="302614"/>
          <a:ext cx="2729487" cy="2392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Pomoc doradcza we wdrażaniu technologii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Ocena i ewaluacja technologii na zlecenie firm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Monitorowanie wdrażania technologii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Poszukiwanie konkretnych technologii na zlecenie firm</a:t>
          </a:r>
        </a:p>
      </dsp:txBody>
      <dsp:txXfrm>
        <a:off x="7384437" y="302614"/>
        <a:ext cx="2729487" cy="239255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463C12-DFB6-4967-8058-6C72F5B80BE4}">
      <dsp:nvSpPr>
        <dsp:cNvPr id="0" name=""/>
        <dsp:cNvSpPr/>
      </dsp:nvSpPr>
      <dsp:spPr>
        <a:xfrm rot="5400000">
          <a:off x="1004876" y="1052965"/>
          <a:ext cx="1816935" cy="3023339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9D25E0-4FEC-4CAE-8905-4D45E3928CA4}">
      <dsp:nvSpPr>
        <dsp:cNvPr id="0" name=""/>
        <dsp:cNvSpPr/>
      </dsp:nvSpPr>
      <dsp:spPr>
        <a:xfrm>
          <a:off x="701585" y="1956292"/>
          <a:ext cx="2729487" cy="2392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Liczba skomercjalizowanych technologii – 21,3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Wartość skomercjalizowanych technologii -  3,17 mln zł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Liczba sprzedanych licencji – 7,7</a:t>
          </a:r>
          <a:endParaRPr lang="pl-PL" sz="1400" kern="1200" dirty="0"/>
        </a:p>
      </dsp:txBody>
      <dsp:txXfrm>
        <a:off x="701585" y="1956292"/>
        <a:ext cx="2729487" cy="2392556"/>
      </dsp:txXfrm>
    </dsp:sp>
    <dsp:sp modelId="{323E4CA5-D7B7-44FF-8D89-1C7758CA0373}">
      <dsp:nvSpPr>
        <dsp:cNvPr id="0" name=""/>
        <dsp:cNvSpPr/>
      </dsp:nvSpPr>
      <dsp:spPr>
        <a:xfrm>
          <a:off x="2916075" y="830384"/>
          <a:ext cx="514997" cy="514997"/>
        </a:xfrm>
        <a:prstGeom prst="triangle">
          <a:avLst>
            <a:gd name="adj" fmla="val 100000"/>
          </a:avLst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 w="12700" cap="flat" cmpd="sng" algn="ctr">
          <a:solidFill>
            <a:schemeClr val="accent5">
              <a:hueOff val="-1838336"/>
              <a:satOff val="-2557"/>
              <a:lumOff val="-9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C198D7-D8DA-46C5-89D8-32028B7FCBA2}">
      <dsp:nvSpPr>
        <dsp:cNvPr id="0" name=""/>
        <dsp:cNvSpPr/>
      </dsp:nvSpPr>
      <dsp:spPr>
        <a:xfrm rot="5400000">
          <a:off x="4346303" y="226126"/>
          <a:ext cx="1816935" cy="3023339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-3676673"/>
            <a:satOff val="-5114"/>
            <a:lumOff val="-1961"/>
            <a:alphaOff val="0"/>
          </a:schemeClr>
        </a:solidFill>
        <a:ln w="12700" cap="flat" cmpd="sng" algn="ctr">
          <a:solidFill>
            <a:schemeClr val="accent5">
              <a:hueOff val="-3676673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7337A0-7947-4E67-9D20-DEE5B4BF6FBB}">
      <dsp:nvSpPr>
        <dsp:cNvPr id="0" name=""/>
        <dsp:cNvSpPr/>
      </dsp:nvSpPr>
      <dsp:spPr>
        <a:xfrm>
          <a:off x="4043011" y="1129453"/>
          <a:ext cx="2729487" cy="2392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Liczba zgłoszeń patentowych do Urzędu Patentowego RP – 26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Liczba zgłoszeń patentowych do Europejskiego Urzędu Patentowego – 5,1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Liczba znaków towarowych – 3,3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100" kern="1200" dirty="0"/>
        </a:p>
      </dsp:txBody>
      <dsp:txXfrm>
        <a:off x="4043011" y="1129453"/>
        <a:ext cx="2729487" cy="2392556"/>
      </dsp:txXfrm>
    </dsp:sp>
    <dsp:sp modelId="{FF39E6B5-0110-4ACF-9A83-3131CE5F3EE3}">
      <dsp:nvSpPr>
        <dsp:cNvPr id="0" name=""/>
        <dsp:cNvSpPr/>
      </dsp:nvSpPr>
      <dsp:spPr>
        <a:xfrm>
          <a:off x="6257501" y="3544"/>
          <a:ext cx="514997" cy="514997"/>
        </a:xfrm>
        <a:prstGeom prst="triangle">
          <a:avLst>
            <a:gd name="adj" fmla="val 100000"/>
          </a:avLst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 w="12700" cap="flat" cmpd="sng" algn="ctr">
          <a:solidFill>
            <a:schemeClr val="accent5">
              <a:hueOff val="-5515009"/>
              <a:satOff val="-7671"/>
              <a:lumOff val="-294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F3B7A4-57F2-4FD1-95F0-999E5057969F}">
      <dsp:nvSpPr>
        <dsp:cNvPr id="0" name=""/>
        <dsp:cNvSpPr/>
      </dsp:nvSpPr>
      <dsp:spPr>
        <a:xfrm rot="5400000">
          <a:off x="7687729" y="-600712"/>
          <a:ext cx="1816935" cy="3023339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-7353345"/>
            <a:satOff val="-10228"/>
            <a:lumOff val="-3922"/>
            <a:alphaOff val="0"/>
          </a:schemeClr>
        </a:solidFill>
        <a:ln w="12700" cap="flat" cmpd="sng" algn="ctr">
          <a:solidFill>
            <a:schemeClr val="accent5">
              <a:hueOff val="-7353345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4F0890-6036-452C-9410-DBC54BB4A020}">
      <dsp:nvSpPr>
        <dsp:cNvPr id="0" name=""/>
        <dsp:cNvSpPr/>
      </dsp:nvSpPr>
      <dsp:spPr>
        <a:xfrm>
          <a:off x="7384437" y="302614"/>
          <a:ext cx="2729487" cy="2392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Liczba technologii wdrożonych w przedsiębiorstwach – 30,2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Liczba wejść kapitałowych – 1,3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Liczba szkoleń dla pracowników naukowych – 10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Liczba szkoleń dla biznesu – 5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Liczba beneficjentów korzystających z usług doradczych - 26</a:t>
          </a:r>
        </a:p>
      </dsp:txBody>
      <dsp:txXfrm>
        <a:off x="7384437" y="302614"/>
        <a:ext cx="2729487" cy="239255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9D7E54-6217-46AA-9001-0E2634D07A44}">
      <dsp:nvSpPr>
        <dsp:cNvPr id="0" name=""/>
        <dsp:cNvSpPr/>
      </dsp:nvSpPr>
      <dsp:spPr>
        <a:xfrm>
          <a:off x="4206239" y="35164"/>
          <a:ext cx="6309360" cy="1359793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/>
            <a:t>program Ministra realizowany w ramach projektu pozakonkursowego POIR, działanie 4.4</a:t>
          </a:r>
          <a:endParaRPr lang="pl-PL" sz="13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/>
            <a:t>wnioski o dofinansowanie zostaną wyłonione w drodze konkursu ogłoszonego w dniu 29 sierpnia 2016 r. 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2400" kern="1200" dirty="0"/>
        </a:p>
      </dsp:txBody>
      <dsp:txXfrm>
        <a:off x="4206239" y="205138"/>
        <a:ext cx="5799438" cy="1019845"/>
      </dsp:txXfrm>
    </dsp:sp>
    <dsp:sp modelId="{428F30A2-B26D-4015-A5B8-5A05E9F7C45A}">
      <dsp:nvSpPr>
        <dsp:cNvPr id="0" name=""/>
        <dsp:cNvSpPr/>
      </dsp:nvSpPr>
      <dsp:spPr>
        <a:xfrm>
          <a:off x="0" y="0"/>
          <a:ext cx="4206240" cy="135979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500" kern="1200" dirty="0" smtClean="0"/>
            <a:t>Założenia:</a:t>
          </a:r>
          <a:endParaRPr lang="pl-PL" sz="3500" kern="1200" dirty="0"/>
        </a:p>
      </dsp:txBody>
      <dsp:txXfrm>
        <a:off x="66380" y="66380"/>
        <a:ext cx="4073480" cy="1227033"/>
      </dsp:txXfrm>
    </dsp:sp>
    <dsp:sp modelId="{B04A5C7D-E15E-4E78-AFB6-0B532319CEDB}">
      <dsp:nvSpPr>
        <dsp:cNvPr id="0" name=""/>
        <dsp:cNvSpPr/>
      </dsp:nvSpPr>
      <dsp:spPr>
        <a:xfrm>
          <a:off x="4206240" y="1425430"/>
          <a:ext cx="6309360" cy="1359793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-3695877"/>
            <a:satOff val="-6408"/>
            <a:lumOff val="-64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695877"/>
              <a:satOff val="-6408"/>
              <a:lumOff val="-64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57150" lvl="1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50" kern="1200" dirty="0" smtClean="0"/>
            <a:t> </a:t>
          </a:r>
          <a:r>
            <a:rPr lang="pl-PL" sz="1200" kern="1200" dirty="0" smtClean="0"/>
            <a:t>uczelniane centra transferu technologii, spółki celowe oraz ich konsorcja</a:t>
          </a:r>
          <a:endParaRPr lang="pl-P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konieczne jest zgłoszenie co najmniej 15 wynalazków i wzorów użytkowych oraz komercjalizacja (sprzedaż, licencja) co najmniej 10 technologii lub utworzenie co najmniej 1 spółki spin-off od 1.01.2014 do dnia złożenia wniosku</a:t>
          </a:r>
          <a:endParaRPr lang="pl-P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obowiązkowe powołanie rady lub komitetu inwestycyjnego, w skład którego wejdą przedstawiciele środowisk biznesowych oraz funduszy inwestycyjnych</a:t>
          </a:r>
          <a:endParaRPr lang="pl-PL" sz="12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700" kern="1200" dirty="0"/>
        </a:p>
      </dsp:txBody>
      <dsp:txXfrm>
        <a:off x="4206240" y="1595404"/>
        <a:ext cx="5799438" cy="1019845"/>
      </dsp:txXfrm>
    </dsp:sp>
    <dsp:sp modelId="{5D1324F2-B8D8-4DEB-BFCE-8D6A894BD580}">
      <dsp:nvSpPr>
        <dsp:cNvPr id="0" name=""/>
        <dsp:cNvSpPr/>
      </dsp:nvSpPr>
      <dsp:spPr>
        <a:xfrm>
          <a:off x="0" y="1495772"/>
          <a:ext cx="4206240" cy="1359793"/>
        </a:xfrm>
        <a:prstGeom prst="roundRect">
          <a:avLst/>
        </a:prstGeom>
        <a:solidFill>
          <a:schemeClr val="accent5">
            <a:hueOff val="-3676673"/>
            <a:satOff val="-5114"/>
            <a:lumOff val="-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500" kern="1200" dirty="0" smtClean="0"/>
            <a:t>Kto może ubiegać się o dofinansowanie:</a:t>
          </a:r>
          <a:endParaRPr lang="pl-PL" sz="3500" kern="1200" dirty="0"/>
        </a:p>
      </dsp:txBody>
      <dsp:txXfrm>
        <a:off x="66380" y="1562152"/>
        <a:ext cx="4073480" cy="1227033"/>
      </dsp:txXfrm>
    </dsp:sp>
    <dsp:sp modelId="{8CBC5CBD-0A21-4879-8B4C-6E4FB931D204}">
      <dsp:nvSpPr>
        <dsp:cNvPr id="0" name=""/>
        <dsp:cNvSpPr/>
      </dsp:nvSpPr>
      <dsp:spPr>
        <a:xfrm>
          <a:off x="4206240" y="2991544"/>
          <a:ext cx="6309360" cy="1359793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-7391754"/>
            <a:satOff val="-12816"/>
            <a:lumOff val="-128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7391754"/>
              <a:satOff val="-12816"/>
              <a:lumOff val="-128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/>
            <a:t>łącznie 50 mln zł</a:t>
          </a:r>
          <a:endParaRPr lang="pl-PL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/>
            <a:t>kwota dofinansowania zadań realizowanych przez jeden podmiot: do 2 mln zł</a:t>
          </a:r>
          <a:endParaRPr lang="pl-PL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/>
            <a:t>wkład własny beneficjenta min. 20%</a:t>
          </a:r>
          <a:endParaRPr lang="pl-PL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/>
            <a:t>planowane jest przyznanie dofinansowania maks. 30 podmiotom na realizację projektów do dnia 31 stycznia 2019 </a:t>
          </a:r>
          <a:endParaRPr lang="pl-PL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3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600" kern="1200" dirty="0"/>
        </a:p>
      </dsp:txBody>
      <dsp:txXfrm>
        <a:off x="4206240" y="3161518"/>
        <a:ext cx="5799438" cy="1019845"/>
      </dsp:txXfrm>
    </dsp:sp>
    <dsp:sp modelId="{62D43C08-42A7-4E8D-916C-35AF0FB14B5B}">
      <dsp:nvSpPr>
        <dsp:cNvPr id="0" name=""/>
        <dsp:cNvSpPr/>
      </dsp:nvSpPr>
      <dsp:spPr>
        <a:xfrm>
          <a:off x="0" y="2991544"/>
          <a:ext cx="4206240" cy="1359793"/>
        </a:xfrm>
        <a:prstGeom prst="roundRect">
          <a:avLst/>
        </a:prstGeom>
        <a:solidFill>
          <a:schemeClr val="accent5">
            <a:hueOff val="-7353345"/>
            <a:satOff val="-10228"/>
            <a:lumOff val="-392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500" kern="1200" dirty="0" smtClean="0"/>
            <a:t>Dofinansowanie:</a:t>
          </a:r>
          <a:endParaRPr lang="pl-PL" sz="3500" kern="1200" dirty="0"/>
        </a:p>
      </dsp:txBody>
      <dsp:txXfrm>
        <a:off x="66380" y="3057924"/>
        <a:ext cx="4073480" cy="12270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6043BF-EA31-4D4D-AC04-3A0A3C5C4DD6}">
      <dsp:nvSpPr>
        <dsp:cNvPr id="0" name=""/>
        <dsp:cNvSpPr/>
      </dsp:nvSpPr>
      <dsp:spPr>
        <a:xfrm>
          <a:off x="390615" y="0"/>
          <a:ext cx="4426970" cy="3683223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C30945F-2A2F-40FF-9E06-03C513B54B10}">
      <dsp:nvSpPr>
        <dsp:cNvPr id="0" name=""/>
        <dsp:cNvSpPr/>
      </dsp:nvSpPr>
      <dsp:spPr>
        <a:xfrm>
          <a:off x="5594" y="1104966"/>
          <a:ext cx="1676389" cy="147328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Diagnoza barier</a:t>
          </a:r>
          <a:endParaRPr lang="pl-PL" sz="1800" kern="1200" dirty="0"/>
        </a:p>
      </dsp:txBody>
      <dsp:txXfrm>
        <a:off x="77514" y="1176886"/>
        <a:ext cx="1532549" cy="1329449"/>
      </dsp:txXfrm>
    </dsp:sp>
    <dsp:sp modelId="{206A056F-DFA0-445F-AE65-F40A6D47C656}">
      <dsp:nvSpPr>
        <dsp:cNvPr id="0" name=""/>
        <dsp:cNvSpPr/>
      </dsp:nvSpPr>
      <dsp:spPr>
        <a:xfrm>
          <a:off x="1765905" y="1104966"/>
          <a:ext cx="1676389" cy="1473289"/>
        </a:xfrm>
        <a:prstGeom prst="roundRect">
          <a:avLst/>
        </a:prstGeom>
        <a:gradFill rotWithShape="0">
          <a:gsLst>
            <a:gs pos="0">
              <a:schemeClr val="accent5">
                <a:hueOff val="-3676673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3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3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Interesariusze innowacji</a:t>
          </a:r>
          <a:endParaRPr lang="pl-PL" sz="1800" kern="1200" dirty="0"/>
        </a:p>
      </dsp:txBody>
      <dsp:txXfrm>
        <a:off x="1837825" y="1176886"/>
        <a:ext cx="1532549" cy="1329449"/>
      </dsp:txXfrm>
    </dsp:sp>
    <dsp:sp modelId="{4FFFC631-F76C-4D7F-8B90-0C4A43723637}">
      <dsp:nvSpPr>
        <dsp:cNvPr id="0" name=""/>
        <dsp:cNvSpPr/>
      </dsp:nvSpPr>
      <dsp:spPr>
        <a:xfrm>
          <a:off x="3526216" y="1104966"/>
          <a:ext cx="1676389" cy="1473289"/>
        </a:xfrm>
        <a:prstGeom prst="roundRect">
          <a:avLst/>
        </a:prstGeom>
        <a:gradFill rotWithShape="0">
          <a:gsLst>
            <a:gs pos="0">
              <a:schemeClr val="accent5">
                <a:hueOff val="-7353345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5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5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Harmonogram i cele</a:t>
          </a:r>
          <a:endParaRPr lang="pl-PL" sz="1800" kern="1200" dirty="0"/>
        </a:p>
      </dsp:txBody>
      <dsp:txXfrm>
        <a:off x="3598136" y="1176886"/>
        <a:ext cx="1532549" cy="13294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E67515-2252-4053-A4E6-DC5E0876B5C7}">
      <dsp:nvSpPr>
        <dsp:cNvPr id="0" name=""/>
        <dsp:cNvSpPr/>
      </dsp:nvSpPr>
      <dsp:spPr>
        <a:xfrm>
          <a:off x="0" y="1968"/>
          <a:ext cx="5625193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2BFD982-7FF6-49EA-B768-6D3648A31A1F}">
      <dsp:nvSpPr>
        <dsp:cNvPr id="0" name=""/>
        <dsp:cNvSpPr/>
      </dsp:nvSpPr>
      <dsp:spPr>
        <a:xfrm>
          <a:off x="0" y="1968"/>
          <a:ext cx="5625193" cy="13428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solidFill>
                <a:srgbClr val="0070C0"/>
              </a:solidFill>
            </a:rPr>
            <a:t>Biała Księga Innowacji stanowi punkt wyjścia dla pakietu ustaw o innowacyjności</a:t>
          </a:r>
          <a:endParaRPr lang="pl-PL" sz="1800" b="1" kern="1200" dirty="0">
            <a:solidFill>
              <a:srgbClr val="0070C0"/>
            </a:solidFill>
          </a:endParaRPr>
        </a:p>
      </dsp:txBody>
      <dsp:txXfrm>
        <a:off x="0" y="1968"/>
        <a:ext cx="5625193" cy="1342813"/>
      </dsp:txXfrm>
    </dsp:sp>
    <dsp:sp modelId="{7F988C0F-3543-4E65-836B-4C7B525058C6}">
      <dsp:nvSpPr>
        <dsp:cNvPr id="0" name=""/>
        <dsp:cNvSpPr/>
      </dsp:nvSpPr>
      <dsp:spPr>
        <a:xfrm>
          <a:off x="0" y="1344781"/>
          <a:ext cx="5625193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DD368CC-1229-4C48-9EE0-4C9F7C1D870E}">
      <dsp:nvSpPr>
        <dsp:cNvPr id="0" name=""/>
        <dsp:cNvSpPr/>
      </dsp:nvSpPr>
      <dsp:spPr>
        <a:xfrm>
          <a:off x="0" y="1344781"/>
          <a:ext cx="5625193" cy="13428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chemeClr val="accent6">
                  <a:lumMod val="50000"/>
                </a:schemeClr>
              </a:solidFill>
            </a:rPr>
            <a:t>Horyzont czasowy: 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chemeClr val="accent6">
                  <a:lumMod val="50000"/>
                </a:schemeClr>
              </a:solidFill>
            </a:rPr>
            <a:t>- krótkookresowy – pierwsza ustawa o innowacyjności [2016] </a:t>
          </a:r>
          <a:br>
            <a:rPr lang="pl-PL" sz="1600" b="1" kern="1200" dirty="0" smtClean="0">
              <a:solidFill>
                <a:schemeClr val="accent6">
                  <a:lumMod val="50000"/>
                </a:schemeClr>
              </a:solidFill>
            </a:rPr>
          </a:br>
          <a:r>
            <a:rPr lang="pl-PL" sz="1600" b="1" kern="1200" dirty="0" smtClean="0">
              <a:solidFill>
                <a:schemeClr val="accent6">
                  <a:lumMod val="50000"/>
                </a:schemeClr>
              </a:solidFill>
            </a:rPr>
            <a:t>- średniookresowy – druga ustawa o innowacyjności [2017]</a:t>
          </a:r>
          <a:endParaRPr lang="pl-PL" sz="16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0" y="1344781"/>
        <a:ext cx="5625193" cy="1342813"/>
      </dsp:txXfrm>
    </dsp:sp>
    <dsp:sp modelId="{6E54975F-CC06-4EEB-B873-AED08A92380D}">
      <dsp:nvSpPr>
        <dsp:cNvPr id="0" name=""/>
        <dsp:cNvSpPr/>
      </dsp:nvSpPr>
      <dsp:spPr>
        <a:xfrm>
          <a:off x="0" y="2687595"/>
          <a:ext cx="5625193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BF653CD-1781-464B-83DB-3F487C0999C7}">
      <dsp:nvSpPr>
        <dsp:cNvPr id="0" name=""/>
        <dsp:cNvSpPr/>
      </dsp:nvSpPr>
      <dsp:spPr>
        <a:xfrm>
          <a:off x="0" y="2687595"/>
          <a:ext cx="5625193" cy="13428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Prezentowane cele obejmują działania legislacyjne oraz pozalegislacyjne</a:t>
          </a:r>
          <a:endParaRPr lang="pl-PL" sz="1600" b="1" kern="1200" dirty="0"/>
        </a:p>
      </dsp:txBody>
      <dsp:txXfrm>
        <a:off x="0" y="2687595"/>
        <a:ext cx="5625193" cy="13428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790DCF-6665-45EC-8CE1-D013A649FC2C}">
      <dsp:nvSpPr>
        <dsp:cNvPr id="0" name=""/>
        <dsp:cNvSpPr/>
      </dsp:nvSpPr>
      <dsp:spPr>
        <a:xfrm>
          <a:off x="385" y="0"/>
          <a:ext cx="627682" cy="627682"/>
        </a:xfrm>
        <a:prstGeom prst="ellipse">
          <a:avLst/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129D236F-B3AD-4A96-9D1C-AAF5D85F599A}">
      <dsp:nvSpPr>
        <dsp:cNvPr id="0" name=""/>
        <dsp:cNvSpPr/>
      </dsp:nvSpPr>
      <dsp:spPr>
        <a:xfrm>
          <a:off x="63154" y="62768"/>
          <a:ext cx="502145" cy="502145"/>
        </a:xfrm>
        <a:prstGeom prst="chord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FA66585-CCFE-42FD-BC96-C9C9F22A0287}">
      <dsp:nvSpPr>
        <dsp:cNvPr id="0" name=""/>
        <dsp:cNvSpPr/>
      </dsp:nvSpPr>
      <dsp:spPr>
        <a:xfrm>
          <a:off x="758835" y="627682"/>
          <a:ext cx="1856893" cy="2641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rgbClr val="002060"/>
              </a:solidFill>
            </a:rPr>
            <a:t>Konferencja Rektorów Akademickich Szkół Polskich</a:t>
          </a:r>
          <a:endParaRPr lang="pl-PL" sz="1200" b="1" kern="1200" dirty="0">
            <a:solidFill>
              <a:srgbClr val="002060"/>
            </a:solidFill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rgbClr val="002060"/>
              </a:solidFill>
            </a:rPr>
            <a:t>Polska Akademia Nauk</a:t>
          </a:r>
          <a:endParaRPr lang="pl-PL" sz="1200" b="1" kern="1200" dirty="0">
            <a:solidFill>
              <a:srgbClr val="002060"/>
            </a:solidFill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rgbClr val="002060"/>
              </a:solidFill>
            </a:rPr>
            <a:t>Rada Główna Instytutów Badawczych</a:t>
          </a:r>
          <a:endParaRPr lang="pl-PL" sz="1200" b="1" kern="1200" dirty="0">
            <a:solidFill>
              <a:srgbClr val="002060"/>
            </a:solidFill>
          </a:endParaRPr>
        </a:p>
      </dsp:txBody>
      <dsp:txXfrm>
        <a:off x="758835" y="627682"/>
        <a:ext cx="1856893" cy="2641496"/>
      </dsp:txXfrm>
    </dsp:sp>
    <dsp:sp modelId="{A0A2099B-469D-41EB-A562-D58F738CECDE}">
      <dsp:nvSpPr>
        <dsp:cNvPr id="0" name=""/>
        <dsp:cNvSpPr/>
      </dsp:nvSpPr>
      <dsp:spPr>
        <a:xfrm>
          <a:off x="758835" y="0"/>
          <a:ext cx="1856893" cy="627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Nauka</a:t>
          </a:r>
          <a:endParaRPr lang="pl-PL" sz="2000" b="1" kern="1200" dirty="0"/>
        </a:p>
      </dsp:txBody>
      <dsp:txXfrm>
        <a:off x="758835" y="0"/>
        <a:ext cx="1856893" cy="627682"/>
      </dsp:txXfrm>
    </dsp:sp>
    <dsp:sp modelId="{962BA11D-6D58-47BE-A8BB-62648B77D1BB}">
      <dsp:nvSpPr>
        <dsp:cNvPr id="0" name=""/>
        <dsp:cNvSpPr/>
      </dsp:nvSpPr>
      <dsp:spPr>
        <a:xfrm>
          <a:off x="2746496" y="0"/>
          <a:ext cx="627682" cy="627682"/>
        </a:xfrm>
        <a:prstGeom prst="ellipse">
          <a:avLst/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3D195DF4-B87D-4176-BCEB-7FB6A3F9F594}">
      <dsp:nvSpPr>
        <dsp:cNvPr id="0" name=""/>
        <dsp:cNvSpPr/>
      </dsp:nvSpPr>
      <dsp:spPr>
        <a:xfrm>
          <a:off x="2809264" y="62768"/>
          <a:ext cx="502145" cy="502145"/>
        </a:xfrm>
        <a:prstGeom prst="chord">
          <a:avLst>
            <a:gd name="adj1" fmla="val 0"/>
            <a:gd name="adj2" fmla="val 10800000"/>
          </a:avLst>
        </a:prstGeom>
        <a:gradFill rotWithShape="0">
          <a:gsLst>
            <a:gs pos="0">
              <a:schemeClr val="accent5">
                <a:hueOff val="-2451115"/>
                <a:satOff val="-3409"/>
                <a:lumOff val="-13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451115"/>
                <a:satOff val="-3409"/>
                <a:lumOff val="-13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451115"/>
                <a:satOff val="-3409"/>
                <a:lumOff val="-13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FF24DF-B0E8-4A77-ABA8-F73154DE8BF8}">
      <dsp:nvSpPr>
        <dsp:cNvPr id="0" name=""/>
        <dsp:cNvSpPr/>
      </dsp:nvSpPr>
      <dsp:spPr>
        <a:xfrm>
          <a:off x="3504946" y="627682"/>
          <a:ext cx="1856893" cy="2641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rgbClr val="00B0F0"/>
              </a:solidFill>
            </a:rPr>
            <a:t>Business Centre Club</a:t>
          </a:r>
          <a:endParaRPr lang="pl-PL" sz="1200" b="1" kern="1200" dirty="0">
            <a:solidFill>
              <a:srgbClr val="00B0F0"/>
            </a:solidFill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rgbClr val="00B0F0"/>
              </a:solidFill>
            </a:rPr>
            <a:t>Konfederacja Lewiatan </a:t>
          </a:r>
          <a:endParaRPr lang="pl-PL" sz="1200" b="1" kern="1200" dirty="0">
            <a:solidFill>
              <a:srgbClr val="00B0F0"/>
            </a:solidFill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rgbClr val="00B0F0"/>
              </a:solidFill>
            </a:rPr>
            <a:t>Krajowa Izba Gospodarcza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rgbClr val="00B0F0"/>
              </a:solidFill>
            </a:rPr>
            <a:t>Pracodawcy Rzeczypospolitej  Polskiej</a:t>
          </a:r>
          <a:endParaRPr lang="pl-PL" sz="1200" b="1" kern="1200" dirty="0">
            <a:solidFill>
              <a:srgbClr val="00B0F0"/>
            </a:solidFill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rgbClr val="00B0F0"/>
              </a:solidFill>
            </a:rPr>
            <a:t>Związek Pracodawców Polskich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rgbClr val="00B0F0"/>
              </a:solidFill>
            </a:rPr>
            <a:t>Związek Przedsiębiorców </a:t>
          </a:r>
          <a:br>
            <a:rPr lang="pl-PL" sz="1200" b="1" kern="1200" dirty="0" smtClean="0">
              <a:solidFill>
                <a:srgbClr val="00B0F0"/>
              </a:solidFill>
            </a:rPr>
          </a:br>
          <a:r>
            <a:rPr lang="pl-PL" sz="1200" b="1" kern="1200" dirty="0" smtClean="0">
              <a:solidFill>
                <a:srgbClr val="00B0F0"/>
              </a:solidFill>
            </a:rPr>
            <a:t>i Pracodawców</a:t>
          </a:r>
          <a:endParaRPr lang="pl-PL" sz="1200" b="1" kern="1200" dirty="0">
            <a:solidFill>
              <a:srgbClr val="00B0F0"/>
            </a:solidFill>
          </a:endParaRPr>
        </a:p>
      </dsp:txBody>
      <dsp:txXfrm>
        <a:off x="3504946" y="627682"/>
        <a:ext cx="1856893" cy="2641496"/>
      </dsp:txXfrm>
    </dsp:sp>
    <dsp:sp modelId="{2C7BE5E4-1BB9-40D3-8B2B-CA99B950BC5D}">
      <dsp:nvSpPr>
        <dsp:cNvPr id="0" name=""/>
        <dsp:cNvSpPr/>
      </dsp:nvSpPr>
      <dsp:spPr>
        <a:xfrm>
          <a:off x="3504946" y="0"/>
          <a:ext cx="1856893" cy="627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Przedsiębiorcy</a:t>
          </a:r>
          <a:endParaRPr lang="pl-PL" sz="2000" b="1" kern="1200" dirty="0"/>
        </a:p>
      </dsp:txBody>
      <dsp:txXfrm>
        <a:off x="3504946" y="0"/>
        <a:ext cx="1856893" cy="627682"/>
      </dsp:txXfrm>
    </dsp:sp>
    <dsp:sp modelId="{5352E9D6-E0F5-4506-9F8C-8C03FEF02206}">
      <dsp:nvSpPr>
        <dsp:cNvPr id="0" name=""/>
        <dsp:cNvSpPr/>
      </dsp:nvSpPr>
      <dsp:spPr>
        <a:xfrm>
          <a:off x="5492607" y="0"/>
          <a:ext cx="627682" cy="627682"/>
        </a:xfrm>
        <a:prstGeom prst="ellipse">
          <a:avLst/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CB2B2048-61E5-4F9B-A77E-1FB6402BB609}">
      <dsp:nvSpPr>
        <dsp:cNvPr id="0" name=""/>
        <dsp:cNvSpPr/>
      </dsp:nvSpPr>
      <dsp:spPr>
        <a:xfrm>
          <a:off x="5555375" y="62768"/>
          <a:ext cx="502145" cy="502145"/>
        </a:xfrm>
        <a:prstGeom prst="chord">
          <a:avLst>
            <a:gd name="adj1" fmla="val 19800000"/>
            <a:gd name="adj2" fmla="val 12600000"/>
          </a:avLst>
        </a:prstGeom>
        <a:gradFill rotWithShape="0">
          <a:gsLst>
            <a:gs pos="0">
              <a:schemeClr val="accent5">
                <a:hueOff val="-4902231"/>
                <a:satOff val="-6819"/>
                <a:lumOff val="-261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902231"/>
                <a:satOff val="-6819"/>
                <a:lumOff val="-261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902231"/>
                <a:satOff val="-6819"/>
                <a:lumOff val="-261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CB9181-D3A7-4C48-A0EA-40BBBE2E117C}">
      <dsp:nvSpPr>
        <dsp:cNvPr id="0" name=""/>
        <dsp:cNvSpPr/>
      </dsp:nvSpPr>
      <dsp:spPr>
        <a:xfrm>
          <a:off x="6251056" y="627682"/>
          <a:ext cx="1856893" cy="2641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accent6">
                  <a:lumMod val="75000"/>
                </a:schemeClr>
              </a:solidFill>
            </a:rPr>
            <a:t>Black Pearls</a:t>
          </a:r>
          <a:endParaRPr lang="pl-PL" sz="1200" b="1" kern="1200" dirty="0">
            <a:solidFill>
              <a:schemeClr val="accent6">
                <a:lumMod val="75000"/>
              </a:schemeClr>
            </a:solidFill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accent6">
                  <a:lumMod val="75000"/>
                </a:schemeClr>
              </a:solidFill>
            </a:rPr>
            <a:t>Giza Polish Ventures</a:t>
          </a:r>
          <a:endParaRPr lang="pl-PL" sz="1200" b="1" kern="1200" dirty="0">
            <a:solidFill>
              <a:schemeClr val="accent6">
                <a:lumMod val="75000"/>
              </a:schemeClr>
            </a:solidFill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accent6">
                  <a:lumMod val="75000"/>
                </a:schemeClr>
              </a:solidFill>
            </a:rPr>
            <a:t>HCM Group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accent6">
                  <a:lumMod val="75000"/>
                </a:schemeClr>
              </a:solidFill>
            </a:rPr>
            <a:t>Krajowy Punkt Kontaktowy ds. Instrumentów Finansowych Programów Unii Europejskiej</a:t>
          </a:r>
          <a:endParaRPr lang="pl-PL" sz="1200" b="1" kern="1200" dirty="0">
            <a:solidFill>
              <a:schemeClr val="accent6">
                <a:lumMod val="75000"/>
              </a:schemeClr>
            </a:solidFill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accent6">
                  <a:lumMod val="75000"/>
                </a:schemeClr>
              </a:solidFill>
            </a:rPr>
            <a:t>Lewiatan Business Angels</a:t>
          </a:r>
          <a:endParaRPr lang="pl-PL" sz="1200" b="1" kern="1200" dirty="0">
            <a:solidFill>
              <a:schemeClr val="accent6">
                <a:lumMod val="75000"/>
              </a:schemeClr>
            </a:solidFill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accent6">
                  <a:lumMod val="75000"/>
                </a:schemeClr>
              </a:solidFill>
            </a:rPr>
            <a:t>Krajowy Fundusz Kapitałowy</a:t>
          </a:r>
          <a:endParaRPr lang="pl-PL" sz="1200" b="1" kern="1200" dirty="0">
            <a:solidFill>
              <a:schemeClr val="accent6">
                <a:lumMod val="75000"/>
              </a:schemeClr>
            </a:solidFill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accent6">
                  <a:lumMod val="75000"/>
                </a:schemeClr>
              </a:solidFill>
            </a:rPr>
            <a:t>Startup Hub Poland Foundation</a:t>
          </a:r>
          <a:endParaRPr lang="pl-PL" sz="1200" b="1" kern="1200" dirty="0">
            <a:solidFill>
              <a:schemeClr val="accent6">
                <a:lumMod val="75000"/>
              </a:schemeClr>
            </a:solidFill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accent6">
                  <a:lumMod val="75000"/>
                </a:schemeClr>
              </a:solidFill>
            </a:rPr>
            <a:t>Polskie Stowarzyszenie Inwestorów Kapitałowych</a:t>
          </a:r>
          <a:endParaRPr lang="pl-PL" sz="1200" b="1" kern="1200" dirty="0">
            <a:solidFill>
              <a:schemeClr val="accent6">
                <a:lumMod val="75000"/>
              </a:schemeClr>
            </a:solidFill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accent6">
                  <a:lumMod val="75000"/>
                </a:schemeClr>
              </a:solidFill>
            </a:rPr>
            <a:t>Związek Banków Polskich</a:t>
          </a:r>
          <a:endParaRPr lang="pl-PL" sz="1200" b="1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6251056" y="627682"/>
        <a:ext cx="1856893" cy="2641496"/>
      </dsp:txXfrm>
    </dsp:sp>
    <dsp:sp modelId="{43106A57-0514-401C-BEC0-AEBF9809943B}">
      <dsp:nvSpPr>
        <dsp:cNvPr id="0" name=""/>
        <dsp:cNvSpPr/>
      </dsp:nvSpPr>
      <dsp:spPr>
        <a:xfrm>
          <a:off x="6251056" y="0"/>
          <a:ext cx="1856893" cy="627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Instytucje finansowe</a:t>
          </a:r>
          <a:endParaRPr lang="pl-PL" sz="2000" b="1" kern="1200" dirty="0"/>
        </a:p>
      </dsp:txBody>
      <dsp:txXfrm>
        <a:off x="6251056" y="0"/>
        <a:ext cx="1856893" cy="627682"/>
      </dsp:txXfrm>
    </dsp:sp>
    <dsp:sp modelId="{954D6633-3B4B-4BA6-A087-6FA99109FFC0}">
      <dsp:nvSpPr>
        <dsp:cNvPr id="0" name=""/>
        <dsp:cNvSpPr/>
      </dsp:nvSpPr>
      <dsp:spPr>
        <a:xfrm>
          <a:off x="8238717" y="0"/>
          <a:ext cx="627682" cy="627682"/>
        </a:xfrm>
        <a:prstGeom prst="ellipse">
          <a:avLst/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875F79E8-CEF8-4C70-8A7A-75A2D1CBB102}">
      <dsp:nvSpPr>
        <dsp:cNvPr id="0" name=""/>
        <dsp:cNvSpPr/>
      </dsp:nvSpPr>
      <dsp:spPr>
        <a:xfrm>
          <a:off x="8301485" y="62768"/>
          <a:ext cx="502145" cy="502145"/>
        </a:xfrm>
        <a:prstGeom prst="chord">
          <a:avLst>
            <a:gd name="adj1" fmla="val 16200000"/>
            <a:gd name="adj2" fmla="val 16200000"/>
          </a:avLst>
        </a:prstGeom>
        <a:gradFill rotWithShape="0">
          <a:gsLst>
            <a:gs pos="0">
              <a:schemeClr val="accent5">
                <a:hueOff val="-7353345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5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5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B7EB9B-E4B3-40A9-8E78-C28784E7FF4E}">
      <dsp:nvSpPr>
        <dsp:cNvPr id="0" name=""/>
        <dsp:cNvSpPr/>
      </dsp:nvSpPr>
      <dsp:spPr>
        <a:xfrm>
          <a:off x="8997167" y="627682"/>
          <a:ext cx="1856893" cy="2641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accent6">
                  <a:lumMod val="50000"/>
                </a:schemeClr>
              </a:solidFill>
            </a:rPr>
            <a:t>CASE Centrum Analiz Społeczno-Ekonomicznych</a:t>
          </a:r>
          <a:endParaRPr lang="pl-PL" sz="1200" b="1" kern="1200" dirty="0">
            <a:solidFill>
              <a:schemeClr val="accent6">
                <a:lumMod val="50000"/>
              </a:schemeClr>
            </a:solidFill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accent6">
                  <a:lumMod val="50000"/>
                </a:schemeClr>
              </a:solidFill>
            </a:rPr>
            <a:t>Centrum Analiz Klubu Jagiellońskiego</a:t>
          </a:r>
          <a:endParaRPr lang="pl-PL" sz="1200" b="1" kern="1200" dirty="0">
            <a:solidFill>
              <a:schemeClr val="accent6">
                <a:lumMod val="50000"/>
              </a:schemeClr>
            </a:solidFill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accent6">
                  <a:lumMod val="50000"/>
                </a:schemeClr>
              </a:solidFill>
            </a:rPr>
            <a:t>Centrum im. Adama Smitha</a:t>
          </a:r>
          <a:endParaRPr lang="pl-PL" sz="1200" b="1" kern="1200" dirty="0">
            <a:solidFill>
              <a:schemeClr val="accent6">
                <a:lumMod val="50000"/>
              </a:schemeClr>
            </a:solidFill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accent6">
                  <a:lumMod val="50000"/>
                </a:schemeClr>
              </a:solidFill>
            </a:rPr>
            <a:t>Instytut Badań nad Gospodarką Rynkową</a:t>
          </a:r>
          <a:endParaRPr lang="pl-PL" sz="1200" b="1" kern="1200" dirty="0">
            <a:solidFill>
              <a:schemeClr val="accent6">
                <a:lumMod val="50000"/>
              </a:schemeClr>
            </a:solidFill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accent6">
                  <a:lumMod val="50000"/>
                </a:schemeClr>
              </a:solidFill>
            </a:rPr>
            <a:t>Instytut Sobieskiego</a:t>
          </a:r>
          <a:endParaRPr lang="pl-PL" sz="1200" b="1" kern="1200" dirty="0">
            <a:solidFill>
              <a:schemeClr val="accent6">
                <a:lumMod val="50000"/>
              </a:schemeClr>
            </a:solidFill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accent6">
                  <a:lumMod val="50000"/>
                </a:schemeClr>
              </a:solidFill>
            </a:rPr>
            <a:t>Polskie Towarzystwo Ekonomiczne</a:t>
          </a:r>
          <a:endParaRPr lang="pl-PL" sz="1200" b="1" kern="1200" dirty="0">
            <a:solidFill>
              <a:schemeClr val="accent6">
                <a:lumMod val="50000"/>
              </a:schemeClr>
            </a:solidFill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accent6">
                  <a:lumMod val="50000"/>
                </a:schemeClr>
              </a:solidFill>
            </a:rPr>
            <a:t>Stowarzyszenie Polskich Wynalazców </a:t>
          </a:r>
          <a:br>
            <a:rPr lang="pl-PL" sz="1200" b="1" kern="1200" dirty="0" smtClean="0">
              <a:solidFill>
                <a:schemeClr val="accent6">
                  <a:lumMod val="50000"/>
                </a:schemeClr>
              </a:solidFill>
            </a:rPr>
          </a:br>
          <a:r>
            <a:rPr lang="pl-PL" sz="1200" b="1" kern="1200" dirty="0" smtClean="0">
              <a:solidFill>
                <a:schemeClr val="accent6">
                  <a:lumMod val="50000"/>
                </a:schemeClr>
              </a:solidFill>
            </a:rPr>
            <a:t>i Racjonalizatorów</a:t>
          </a:r>
          <a:endParaRPr lang="pl-PL" sz="1200" b="1" kern="1200" dirty="0">
            <a:solidFill>
              <a:schemeClr val="accent6">
                <a:lumMod val="50000"/>
              </a:schemeClr>
            </a:solidFill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dirty="0" smtClean="0">
              <a:solidFill>
                <a:schemeClr val="accent6">
                  <a:lumMod val="50000"/>
                </a:schemeClr>
              </a:solidFill>
            </a:rPr>
            <a:t>WiseEuropa</a:t>
          </a:r>
          <a:endParaRPr lang="pl-PL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8997167" y="627682"/>
        <a:ext cx="1856893" cy="2641496"/>
      </dsp:txXfrm>
    </dsp:sp>
    <dsp:sp modelId="{D5DD083C-829A-451F-91DA-2E4328BCB9FF}">
      <dsp:nvSpPr>
        <dsp:cNvPr id="0" name=""/>
        <dsp:cNvSpPr/>
      </dsp:nvSpPr>
      <dsp:spPr>
        <a:xfrm>
          <a:off x="8997167" y="0"/>
          <a:ext cx="1856893" cy="627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NGO</a:t>
          </a:r>
          <a:endParaRPr lang="pl-PL" sz="2000" b="1" kern="1200" dirty="0"/>
        </a:p>
      </dsp:txBody>
      <dsp:txXfrm>
        <a:off x="8997167" y="0"/>
        <a:ext cx="1856893" cy="6276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69FAD8-14E2-470A-9DA9-3064D96D3389}">
      <dsp:nvSpPr>
        <dsp:cNvPr id="0" name=""/>
        <dsp:cNvSpPr/>
      </dsp:nvSpPr>
      <dsp:spPr>
        <a:xfrm>
          <a:off x="4171" y="0"/>
          <a:ext cx="1648197" cy="269773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Popyt</a:t>
          </a:r>
          <a:endParaRPr lang="pl-PL" sz="1400" b="1" kern="1200" dirty="0"/>
        </a:p>
      </dsp:txBody>
      <dsp:txXfrm>
        <a:off x="4171" y="0"/>
        <a:ext cx="1648197" cy="809321"/>
      </dsp:txXfrm>
    </dsp:sp>
    <dsp:sp modelId="{98394B24-0A31-4BC0-B04F-2F1792FC05A5}">
      <dsp:nvSpPr>
        <dsp:cNvPr id="0" name=""/>
        <dsp:cNvSpPr/>
      </dsp:nvSpPr>
      <dsp:spPr>
        <a:xfrm>
          <a:off x="168991" y="810111"/>
          <a:ext cx="1318557" cy="8134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/>
            <a:t>Stosowanie kryterium najniższej ceny przez zamawiających</a:t>
          </a:r>
          <a:endParaRPr lang="pl-PL" sz="1000" kern="1200" dirty="0"/>
        </a:p>
      </dsp:txBody>
      <dsp:txXfrm>
        <a:off x="192815" y="833935"/>
        <a:ext cx="1270909" cy="765756"/>
      </dsp:txXfrm>
    </dsp:sp>
    <dsp:sp modelId="{65EE069F-8895-45A7-96E4-91A682954459}">
      <dsp:nvSpPr>
        <dsp:cNvPr id="0" name=""/>
        <dsp:cNvSpPr/>
      </dsp:nvSpPr>
      <dsp:spPr>
        <a:xfrm>
          <a:off x="168991" y="1748655"/>
          <a:ext cx="1318557" cy="8134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/>
            <a:t>Brak zamówień realizowanych w formule zamówień przedkomercyjnych</a:t>
          </a:r>
          <a:endParaRPr lang="pl-PL" sz="1000" kern="1200" dirty="0"/>
        </a:p>
      </dsp:txBody>
      <dsp:txXfrm>
        <a:off x="192815" y="1772479"/>
        <a:ext cx="1270909" cy="765756"/>
      </dsp:txXfrm>
    </dsp:sp>
    <dsp:sp modelId="{EECBC6D6-AE3E-4C88-96E6-4A5A888D3B48}">
      <dsp:nvSpPr>
        <dsp:cNvPr id="0" name=""/>
        <dsp:cNvSpPr/>
      </dsp:nvSpPr>
      <dsp:spPr>
        <a:xfrm>
          <a:off x="1775983" y="0"/>
          <a:ext cx="1648197" cy="269773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Podaż </a:t>
          </a:r>
          <a:br>
            <a:rPr lang="pl-PL" sz="1400" b="1" kern="1200" dirty="0" smtClean="0"/>
          </a:br>
          <a:r>
            <a:rPr lang="pl-PL" sz="1400" b="1" kern="1200" dirty="0" smtClean="0"/>
            <a:t>i komercjalizacja</a:t>
          </a:r>
          <a:endParaRPr lang="pl-PL" sz="1400" b="1" kern="1200" dirty="0"/>
        </a:p>
      </dsp:txBody>
      <dsp:txXfrm>
        <a:off x="1775983" y="0"/>
        <a:ext cx="1648197" cy="809321"/>
      </dsp:txXfrm>
    </dsp:sp>
    <dsp:sp modelId="{2CB976B3-2BF6-4114-9B87-157FA1AED1AA}">
      <dsp:nvSpPr>
        <dsp:cNvPr id="0" name=""/>
        <dsp:cNvSpPr/>
      </dsp:nvSpPr>
      <dsp:spPr>
        <a:xfrm>
          <a:off x="1940803" y="810111"/>
          <a:ext cx="1318557" cy="8134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/>
            <a:t>System oceny parametrycznej nie uwzględnia w wystarczającym stopniu innowacyjności</a:t>
          </a:r>
          <a:endParaRPr lang="pl-PL" sz="1000" kern="1200" dirty="0"/>
        </a:p>
      </dsp:txBody>
      <dsp:txXfrm>
        <a:off x="1964627" y="833935"/>
        <a:ext cx="1270909" cy="765756"/>
      </dsp:txXfrm>
    </dsp:sp>
    <dsp:sp modelId="{5D1325D7-A0CC-45C2-9556-6E30429FFAEC}">
      <dsp:nvSpPr>
        <dsp:cNvPr id="0" name=""/>
        <dsp:cNvSpPr/>
      </dsp:nvSpPr>
      <dsp:spPr>
        <a:xfrm>
          <a:off x="1940803" y="1748655"/>
          <a:ext cx="1318557" cy="8134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/>
            <a:t>Nieelastyczne struktury organizacyjne jednostek badawczo-naukowych</a:t>
          </a:r>
          <a:endParaRPr lang="pl-PL" sz="1000" kern="1200" dirty="0"/>
        </a:p>
      </dsp:txBody>
      <dsp:txXfrm>
        <a:off x="1964627" y="1772479"/>
        <a:ext cx="1270909" cy="765756"/>
      </dsp:txXfrm>
    </dsp:sp>
    <dsp:sp modelId="{3E3ACB93-85CC-49E5-9C6C-EC1E5DD93340}">
      <dsp:nvSpPr>
        <dsp:cNvPr id="0" name=""/>
        <dsp:cNvSpPr/>
      </dsp:nvSpPr>
      <dsp:spPr>
        <a:xfrm>
          <a:off x="3547795" y="0"/>
          <a:ext cx="1648197" cy="269773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Finansowanie</a:t>
          </a:r>
          <a:endParaRPr lang="pl-PL" sz="1400" b="1" kern="1200" dirty="0"/>
        </a:p>
      </dsp:txBody>
      <dsp:txXfrm>
        <a:off x="3547795" y="0"/>
        <a:ext cx="1648197" cy="809321"/>
      </dsp:txXfrm>
    </dsp:sp>
    <dsp:sp modelId="{28D3C465-7E02-487A-B0C7-EF9322A82AE5}">
      <dsp:nvSpPr>
        <dsp:cNvPr id="0" name=""/>
        <dsp:cNvSpPr/>
      </dsp:nvSpPr>
      <dsp:spPr>
        <a:xfrm>
          <a:off x="3712615" y="810111"/>
          <a:ext cx="1318557" cy="8134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/>
            <a:t>Ograniczone podatkowe instrumenty wspierania działalności badawczo-rozwojowej</a:t>
          </a:r>
          <a:endParaRPr lang="pl-PL" sz="1000" kern="1200" dirty="0"/>
        </a:p>
      </dsp:txBody>
      <dsp:txXfrm>
        <a:off x="3736439" y="833935"/>
        <a:ext cx="1270909" cy="765756"/>
      </dsp:txXfrm>
    </dsp:sp>
    <dsp:sp modelId="{23909A80-F973-4325-BAB8-06E05F40FE44}">
      <dsp:nvSpPr>
        <dsp:cNvPr id="0" name=""/>
        <dsp:cNvSpPr/>
      </dsp:nvSpPr>
      <dsp:spPr>
        <a:xfrm>
          <a:off x="3712615" y="1748655"/>
          <a:ext cx="1318557" cy="8134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900" kern="1200" dirty="0" smtClean="0"/>
            <a:t>Brak mechanizmów elastycznego finansowania prac B+R, zwłaszcza badań przełomowych czy wyprzedzających</a:t>
          </a:r>
          <a:endParaRPr lang="pl-PL" sz="900" kern="1200" dirty="0"/>
        </a:p>
      </dsp:txBody>
      <dsp:txXfrm>
        <a:off x="3736439" y="1772479"/>
        <a:ext cx="1270909" cy="765756"/>
      </dsp:txXfrm>
    </dsp:sp>
    <dsp:sp modelId="{FC237718-3B47-4401-887E-E1B87F7868DD}">
      <dsp:nvSpPr>
        <dsp:cNvPr id="0" name=""/>
        <dsp:cNvSpPr/>
      </dsp:nvSpPr>
      <dsp:spPr>
        <a:xfrm>
          <a:off x="5319607" y="0"/>
          <a:ext cx="1648197" cy="269773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Infrastruktura</a:t>
          </a:r>
          <a:endParaRPr lang="pl-PL" sz="1400" b="1" kern="1200" dirty="0"/>
        </a:p>
      </dsp:txBody>
      <dsp:txXfrm>
        <a:off x="5319607" y="0"/>
        <a:ext cx="1648197" cy="809321"/>
      </dsp:txXfrm>
    </dsp:sp>
    <dsp:sp modelId="{6B774B5E-D6A9-4B28-A900-D3099EE81AC0}">
      <dsp:nvSpPr>
        <dsp:cNvPr id="0" name=""/>
        <dsp:cNvSpPr/>
      </dsp:nvSpPr>
      <dsp:spPr>
        <a:xfrm>
          <a:off x="5484427" y="810111"/>
          <a:ext cx="1318557" cy="8134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/>
            <a:t>Brak systemu mapującego zaplecze badawczo-rozwojowe</a:t>
          </a:r>
          <a:endParaRPr lang="pl-PL" sz="1000" kern="1200" dirty="0"/>
        </a:p>
      </dsp:txBody>
      <dsp:txXfrm>
        <a:off x="5508251" y="833935"/>
        <a:ext cx="1270909" cy="765756"/>
      </dsp:txXfrm>
    </dsp:sp>
    <dsp:sp modelId="{162924BD-7CB6-44CD-ABC8-3297EC511052}">
      <dsp:nvSpPr>
        <dsp:cNvPr id="0" name=""/>
        <dsp:cNvSpPr/>
      </dsp:nvSpPr>
      <dsp:spPr>
        <a:xfrm>
          <a:off x="5484427" y="1748655"/>
          <a:ext cx="1318557" cy="8134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/>
            <a:t>Brak zainteresowania wykorzystywaniem „chmury” przez administrację</a:t>
          </a:r>
          <a:endParaRPr lang="pl-PL" sz="1000" kern="1200" dirty="0"/>
        </a:p>
      </dsp:txBody>
      <dsp:txXfrm>
        <a:off x="5508251" y="1772479"/>
        <a:ext cx="1270909" cy="765756"/>
      </dsp:txXfrm>
    </dsp:sp>
    <dsp:sp modelId="{4266A3C3-38B3-470D-ADA7-44B3128AEE0B}">
      <dsp:nvSpPr>
        <dsp:cNvPr id="0" name=""/>
        <dsp:cNvSpPr/>
      </dsp:nvSpPr>
      <dsp:spPr>
        <a:xfrm>
          <a:off x="7091419" y="0"/>
          <a:ext cx="1648197" cy="269773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Kapitał ludzki </a:t>
          </a:r>
          <a:br>
            <a:rPr lang="pl-PL" sz="1400" b="1" kern="1200" dirty="0" smtClean="0"/>
          </a:br>
          <a:r>
            <a:rPr lang="pl-PL" sz="1400" b="1" kern="1200" dirty="0" smtClean="0"/>
            <a:t>i społeczny</a:t>
          </a:r>
          <a:endParaRPr lang="pl-PL" sz="1400" b="1" kern="1200" dirty="0"/>
        </a:p>
      </dsp:txBody>
      <dsp:txXfrm>
        <a:off x="7091419" y="0"/>
        <a:ext cx="1648197" cy="809321"/>
      </dsp:txXfrm>
    </dsp:sp>
    <dsp:sp modelId="{A0801897-328F-4A33-994C-AF908BFD2438}">
      <dsp:nvSpPr>
        <dsp:cNvPr id="0" name=""/>
        <dsp:cNvSpPr/>
      </dsp:nvSpPr>
      <dsp:spPr>
        <a:xfrm>
          <a:off x="7256238" y="810111"/>
          <a:ext cx="1318557" cy="8134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/>
            <a:t>Ścieżka kariery akademickiej nie uwzględnia w wystarczającym stopniu innowacyjności</a:t>
          </a:r>
          <a:endParaRPr lang="pl-PL" sz="1000" kern="1200" dirty="0"/>
        </a:p>
      </dsp:txBody>
      <dsp:txXfrm>
        <a:off x="7280062" y="833935"/>
        <a:ext cx="1270909" cy="765756"/>
      </dsp:txXfrm>
    </dsp:sp>
    <dsp:sp modelId="{3A639CF1-0F53-463C-8705-A2EE533CDA6A}">
      <dsp:nvSpPr>
        <dsp:cNvPr id="0" name=""/>
        <dsp:cNvSpPr/>
      </dsp:nvSpPr>
      <dsp:spPr>
        <a:xfrm>
          <a:off x="7256238" y="1748655"/>
          <a:ext cx="1318557" cy="8134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/>
            <a:t>Mało atrakcyjne warunki do kreowania nowych miejsc pracy w branży badawczo-rozwojowej</a:t>
          </a:r>
          <a:endParaRPr lang="pl-PL" sz="1000" kern="1200" dirty="0"/>
        </a:p>
      </dsp:txBody>
      <dsp:txXfrm>
        <a:off x="7280062" y="1772479"/>
        <a:ext cx="1270909" cy="765756"/>
      </dsp:txXfrm>
    </dsp:sp>
    <dsp:sp modelId="{2FF9BF9F-2AAB-4CCA-8AA6-87E2593212C2}">
      <dsp:nvSpPr>
        <dsp:cNvPr id="0" name=""/>
        <dsp:cNvSpPr/>
      </dsp:nvSpPr>
      <dsp:spPr>
        <a:xfrm>
          <a:off x="8863231" y="0"/>
          <a:ext cx="1648197" cy="269773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Otoczenie prawne </a:t>
          </a:r>
          <a:br>
            <a:rPr lang="pl-PL" sz="1400" b="1" kern="1200" dirty="0" smtClean="0"/>
          </a:br>
          <a:r>
            <a:rPr lang="pl-PL" sz="1400" b="1" kern="1200" dirty="0" smtClean="0"/>
            <a:t>i instytucjonalne</a:t>
          </a:r>
          <a:endParaRPr lang="pl-PL" sz="1400" b="1" kern="1200" dirty="0"/>
        </a:p>
      </dsp:txBody>
      <dsp:txXfrm>
        <a:off x="8863231" y="0"/>
        <a:ext cx="1648197" cy="809321"/>
      </dsp:txXfrm>
    </dsp:sp>
    <dsp:sp modelId="{2CB7D0B9-ED02-41DE-B6D6-45F92108884F}">
      <dsp:nvSpPr>
        <dsp:cNvPr id="0" name=""/>
        <dsp:cNvSpPr/>
      </dsp:nvSpPr>
      <dsp:spPr>
        <a:xfrm>
          <a:off x="9028050" y="810111"/>
          <a:ext cx="1318557" cy="8134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/>
            <a:t>Nadmierne obciążenia związane z prowadzeniem kontroli w zakresie realizacji i sprawozdawczości B+R </a:t>
          </a:r>
          <a:endParaRPr lang="pl-PL" sz="1000" kern="1200" dirty="0"/>
        </a:p>
      </dsp:txBody>
      <dsp:txXfrm>
        <a:off x="9051874" y="833935"/>
        <a:ext cx="1270909" cy="765756"/>
      </dsp:txXfrm>
    </dsp:sp>
    <dsp:sp modelId="{D4024A52-6D92-4E1E-8382-55B494705E23}">
      <dsp:nvSpPr>
        <dsp:cNvPr id="0" name=""/>
        <dsp:cNvSpPr/>
      </dsp:nvSpPr>
      <dsp:spPr>
        <a:xfrm>
          <a:off x="9028050" y="1748655"/>
          <a:ext cx="1318557" cy="8134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/>
            <a:t>Biurokratyzm i niski poziom informatyzacji wsparcia B+R </a:t>
          </a:r>
          <a:endParaRPr lang="pl-PL" sz="1000" kern="1200" dirty="0"/>
        </a:p>
      </dsp:txBody>
      <dsp:txXfrm>
        <a:off x="9051874" y="1772479"/>
        <a:ext cx="1270909" cy="7657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699186-126B-4F73-86FF-C036FC8AA7BB}">
      <dsp:nvSpPr>
        <dsp:cNvPr id="0" name=""/>
        <dsp:cNvSpPr/>
      </dsp:nvSpPr>
      <dsp:spPr>
        <a:xfrm>
          <a:off x="2451" y="0"/>
          <a:ext cx="2569852" cy="176719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Przedsiębiorcy</a:t>
          </a:r>
          <a:endParaRPr lang="pl-PL" sz="2500" kern="1200" dirty="0"/>
        </a:p>
      </dsp:txBody>
      <dsp:txXfrm>
        <a:off x="2451" y="706876"/>
        <a:ext cx="2569852" cy="706876"/>
      </dsp:txXfrm>
    </dsp:sp>
    <dsp:sp modelId="{9497674B-CDFB-427D-9887-4172360FDA2C}">
      <dsp:nvSpPr>
        <dsp:cNvPr id="0" name=""/>
        <dsp:cNvSpPr/>
      </dsp:nvSpPr>
      <dsp:spPr>
        <a:xfrm>
          <a:off x="909376" y="22267"/>
          <a:ext cx="756001" cy="756001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A3BF6B-E1C7-4F43-BF16-C362F08DCD96}">
      <dsp:nvSpPr>
        <dsp:cNvPr id="0" name=""/>
        <dsp:cNvSpPr/>
      </dsp:nvSpPr>
      <dsp:spPr>
        <a:xfrm>
          <a:off x="2649399" y="0"/>
          <a:ext cx="2569852" cy="1767192"/>
        </a:xfrm>
        <a:prstGeom prst="roundRect">
          <a:avLst>
            <a:gd name="adj" fmla="val 10000"/>
          </a:avLst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Naukowcy</a:t>
          </a:r>
          <a:endParaRPr lang="pl-PL" sz="2500" kern="1200" dirty="0"/>
        </a:p>
      </dsp:txBody>
      <dsp:txXfrm>
        <a:off x="2649399" y="706876"/>
        <a:ext cx="2569852" cy="706876"/>
      </dsp:txXfrm>
    </dsp:sp>
    <dsp:sp modelId="{C16AABAF-2CBF-44E1-9D59-06C1EA4A702C}">
      <dsp:nvSpPr>
        <dsp:cNvPr id="0" name=""/>
        <dsp:cNvSpPr/>
      </dsp:nvSpPr>
      <dsp:spPr>
        <a:xfrm>
          <a:off x="3556325" y="22267"/>
          <a:ext cx="756001" cy="756001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60D69A-62F4-43C4-8922-4C1F38423109}">
      <dsp:nvSpPr>
        <dsp:cNvPr id="0" name=""/>
        <dsp:cNvSpPr/>
      </dsp:nvSpPr>
      <dsp:spPr>
        <a:xfrm>
          <a:off x="5296347" y="0"/>
          <a:ext cx="2569852" cy="1767192"/>
        </a:xfrm>
        <a:prstGeom prst="roundRect">
          <a:avLst>
            <a:gd name="adj" fmla="val 10000"/>
          </a:avLst>
        </a:prstGeom>
        <a:solidFill>
          <a:schemeClr val="accent5">
            <a:hueOff val="-4902231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Inwestorzy</a:t>
          </a:r>
          <a:endParaRPr lang="pl-PL" sz="2500" kern="1200" dirty="0"/>
        </a:p>
      </dsp:txBody>
      <dsp:txXfrm>
        <a:off x="5296347" y="706876"/>
        <a:ext cx="2569852" cy="706876"/>
      </dsp:txXfrm>
    </dsp:sp>
    <dsp:sp modelId="{7903B82A-58BE-47A7-8909-4420E3FBB97B}">
      <dsp:nvSpPr>
        <dsp:cNvPr id="0" name=""/>
        <dsp:cNvSpPr/>
      </dsp:nvSpPr>
      <dsp:spPr>
        <a:xfrm>
          <a:off x="6203273" y="22267"/>
          <a:ext cx="756001" cy="756001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E34FBF-DB14-4CA1-B06D-CDE37D8FE981}">
      <dsp:nvSpPr>
        <dsp:cNvPr id="0" name=""/>
        <dsp:cNvSpPr/>
      </dsp:nvSpPr>
      <dsp:spPr>
        <a:xfrm>
          <a:off x="7943295" y="0"/>
          <a:ext cx="2569852" cy="1767192"/>
        </a:xfrm>
        <a:prstGeom prst="roundRect">
          <a:avLst>
            <a:gd name="adj" fmla="val 10000"/>
          </a:avLst>
        </a:prstGeom>
        <a:solidFill>
          <a:schemeClr val="accent5">
            <a:hueOff val="-7353345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Administracja</a:t>
          </a:r>
          <a:endParaRPr lang="pl-PL" sz="2500" kern="1200" dirty="0"/>
        </a:p>
      </dsp:txBody>
      <dsp:txXfrm>
        <a:off x="7943295" y="706876"/>
        <a:ext cx="2569852" cy="706876"/>
      </dsp:txXfrm>
    </dsp:sp>
    <dsp:sp modelId="{E648F600-4CF8-403D-BC3E-EBBD485575C7}">
      <dsp:nvSpPr>
        <dsp:cNvPr id="0" name=""/>
        <dsp:cNvSpPr/>
      </dsp:nvSpPr>
      <dsp:spPr>
        <a:xfrm>
          <a:off x="8850221" y="22267"/>
          <a:ext cx="756001" cy="756001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E3BC56-5729-4AC8-9FB0-8CB0FD092C4D}">
      <dsp:nvSpPr>
        <dsp:cNvPr id="0" name=""/>
        <dsp:cNvSpPr/>
      </dsp:nvSpPr>
      <dsp:spPr>
        <a:xfrm>
          <a:off x="420623" y="1413753"/>
          <a:ext cx="9674352" cy="265078"/>
        </a:xfrm>
        <a:prstGeom prst="left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56211F-AB8D-4961-A19C-084DDB7AE06C}">
      <dsp:nvSpPr>
        <dsp:cNvPr id="0" name=""/>
        <dsp:cNvSpPr/>
      </dsp:nvSpPr>
      <dsp:spPr>
        <a:xfrm>
          <a:off x="3138849" y="1274"/>
          <a:ext cx="1100169" cy="110016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900" b="1" kern="1200" dirty="0" smtClean="0"/>
            <a:t>Otoczenie prawne i instytucjonalne</a:t>
          </a:r>
          <a:endParaRPr lang="pl-PL" sz="900" b="1" kern="1200" dirty="0"/>
        </a:p>
      </dsp:txBody>
      <dsp:txXfrm>
        <a:off x="3299965" y="162390"/>
        <a:ext cx="777937" cy="777937"/>
      </dsp:txXfrm>
    </dsp:sp>
    <dsp:sp modelId="{46B977F2-7832-4E0B-A6BF-FAAC905ED620}">
      <dsp:nvSpPr>
        <dsp:cNvPr id="0" name=""/>
        <dsp:cNvSpPr/>
      </dsp:nvSpPr>
      <dsp:spPr>
        <a:xfrm>
          <a:off x="3485896" y="1158293"/>
          <a:ext cx="406074" cy="406074"/>
        </a:xfrm>
        <a:prstGeom prst="mathPlus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600" b="1" kern="1200" dirty="0"/>
        </a:p>
      </dsp:txBody>
      <dsp:txXfrm>
        <a:off x="3539721" y="1313576"/>
        <a:ext cx="298424" cy="95508"/>
      </dsp:txXfrm>
    </dsp:sp>
    <dsp:sp modelId="{358957AD-FAA3-41CC-8456-93DC5F34A32C}">
      <dsp:nvSpPr>
        <dsp:cNvPr id="0" name=""/>
        <dsp:cNvSpPr/>
      </dsp:nvSpPr>
      <dsp:spPr>
        <a:xfrm>
          <a:off x="3153748" y="1621219"/>
          <a:ext cx="1070371" cy="1070371"/>
        </a:xfrm>
        <a:prstGeom prst="ellipse">
          <a:avLst/>
        </a:prstGeom>
        <a:gradFill rotWithShape="0">
          <a:gsLst>
            <a:gs pos="0">
              <a:schemeClr val="accent5">
                <a:hueOff val="-2451115"/>
                <a:satOff val="-3409"/>
                <a:lumOff val="-13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451115"/>
                <a:satOff val="-3409"/>
                <a:lumOff val="-13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451115"/>
                <a:satOff val="-3409"/>
                <a:lumOff val="-13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b="1" kern="1200" dirty="0" smtClean="0"/>
            <a:t>Finansowanie</a:t>
          </a:r>
          <a:endParaRPr lang="pl-PL" sz="1000" b="1" kern="1200" dirty="0"/>
        </a:p>
      </dsp:txBody>
      <dsp:txXfrm>
        <a:off x="3310500" y="1777971"/>
        <a:ext cx="756867" cy="756867"/>
      </dsp:txXfrm>
    </dsp:sp>
    <dsp:sp modelId="{B4229947-EC1B-4F1D-ABA8-1D004E719475}">
      <dsp:nvSpPr>
        <dsp:cNvPr id="0" name=""/>
        <dsp:cNvSpPr/>
      </dsp:nvSpPr>
      <dsp:spPr>
        <a:xfrm>
          <a:off x="3485896" y="2748441"/>
          <a:ext cx="406074" cy="406074"/>
        </a:xfrm>
        <a:prstGeom prst="mathPlus">
          <a:avLst/>
        </a:prstGeom>
        <a:gradFill rotWithShape="0">
          <a:gsLst>
            <a:gs pos="0">
              <a:schemeClr val="accent5">
                <a:hueOff val="-3676673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3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3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600" b="1" kern="1200" dirty="0"/>
        </a:p>
      </dsp:txBody>
      <dsp:txXfrm>
        <a:off x="3539721" y="2903724"/>
        <a:ext cx="298424" cy="95508"/>
      </dsp:txXfrm>
    </dsp:sp>
    <dsp:sp modelId="{E43A6D7D-1FA0-4CE3-BAA4-F9072CC0958F}">
      <dsp:nvSpPr>
        <dsp:cNvPr id="0" name=""/>
        <dsp:cNvSpPr/>
      </dsp:nvSpPr>
      <dsp:spPr>
        <a:xfrm>
          <a:off x="3201434" y="3211366"/>
          <a:ext cx="975000" cy="936002"/>
        </a:xfrm>
        <a:prstGeom prst="ellipse">
          <a:avLst/>
        </a:prstGeom>
        <a:solidFill>
          <a:srgbClr val="C000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900" b="1" kern="1200" dirty="0" smtClean="0"/>
            <a:t>Popyt</a:t>
          </a:r>
          <a:endParaRPr lang="pl-PL" sz="900" b="1" kern="1200" dirty="0"/>
        </a:p>
      </dsp:txBody>
      <dsp:txXfrm>
        <a:off x="3344219" y="3348440"/>
        <a:ext cx="689430" cy="661854"/>
      </dsp:txXfrm>
    </dsp:sp>
    <dsp:sp modelId="{997D6DBE-CD12-4412-B178-3B85F58D1F47}">
      <dsp:nvSpPr>
        <dsp:cNvPr id="0" name=""/>
        <dsp:cNvSpPr/>
      </dsp:nvSpPr>
      <dsp:spPr>
        <a:xfrm rot="10800000" flipH="1">
          <a:off x="2794365" y="1835532"/>
          <a:ext cx="256288" cy="477578"/>
        </a:xfrm>
        <a:prstGeom prst="rightArrow">
          <a:avLst/>
        </a:prstGeom>
        <a:gradFill rotWithShape="0">
          <a:gsLst>
            <a:gs pos="0">
              <a:schemeClr val="accent5">
                <a:hueOff val="-7353345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5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5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700" kern="1200" dirty="0"/>
        </a:p>
      </dsp:txBody>
      <dsp:txXfrm rot="10800000">
        <a:off x="2794365" y="1931048"/>
        <a:ext cx="179402" cy="286546"/>
      </dsp:txXfrm>
    </dsp:sp>
    <dsp:sp modelId="{2E643E30-983A-47F6-A68D-3E680D6E68A4}">
      <dsp:nvSpPr>
        <dsp:cNvPr id="0" name=""/>
        <dsp:cNvSpPr/>
      </dsp:nvSpPr>
      <dsp:spPr>
        <a:xfrm>
          <a:off x="918767" y="1174319"/>
          <a:ext cx="1800004" cy="1800004"/>
        </a:xfrm>
        <a:prstGeom prst="ellipse">
          <a:avLst/>
        </a:prstGeom>
        <a:gradFill rotWithShape="0">
          <a:gsLst>
            <a:gs pos="0">
              <a:schemeClr val="accent5">
                <a:hueOff val="-7353345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5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5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Przedsiębiorca</a:t>
          </a:r>
          <a:endParaRPr lang="pl-PL" sz="1600" b="1" kern="1200" dirty="0"/>
        </a:p>
      </dsp:txBody>
      <dsp:txXfrm>
        <a:off x="1182371" y="1437923"/>
        <a:ext cx="1272796" cy="127279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F3BEC9-B790-43A0-8B24-9CA1B36D03AF}">
      <dsp:nvSpPr>
        <dsp:cNvPr id="0" name=""/>
        <dsp:cNvSpPr/>
      </dsp:nvSpPr>
      <dsp:spPr>
        <a:xfrm>
          <a:off x="6300" y="0"/>
          <a:ext cx="1008942" cy="1008942"/>
        </a:xfrm>
        <a:prstGeom prst="chord">
          <a:avLst>
            <a:gd name="adj1" fmla="val 4800000"/>
            <a:gd name="adj2" fmla="val 16800000"/>
          </a:avLst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798A83B1-9B47-4160-9C14-11EA67D27F27}">
      <dsp:nvSpPr>
        <dsp:cNvPr id="0" name=""/>
        <dsp:cNvSpPr/>
      </dsp:nvSpPr>
      <dsp:spPr>
        <a:xfrm>
          <a:off x="107194" y="100894"/>
          <a:ext cx="807153" cy="807153"/>
        </a:xfrm>
        <a:prstGeom prst="pie">
          <a:avLst>
            <a:gd name="adj1" fmla="val 10800000"/>
            <a:gd name="adj2" fmla="val 16200000"/>
          </a:avLst>
        </a:prstGeom>
        <a:solidFill>
          <a:srgbClr val="00B050"/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EFA635E-BD44-44EA-85FD-18978291794C}">
      <dsp:nvSpPr>
        <dsp:cNvPr id="0" name=""/>
        <dsp:cNvSpPr/>
      </dsp:nvSpPr>
      <dsp:spPr>
        <a:xfrm rot="16200000">
          <a:off x="-1153982" y="2270119"/>
          <a:ext cx="2925931" cy="605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solidFill>
                <a:srgbClr val="C00000"/>
              </a:solidFill>
            </a:rPr>
            <a:t>Krótkookresowe [2016]</a:t>
          </a:r>
          <a:endParaRPr lang="pl-PL" sz="1400" b="1" kern="1200" dirty="0">
            <a:solidFill>
              <a:srgbClr val="C00000"/>
            </a:solidFill>
          </a:endParaRPr>
        </a:p>
      </dsp:txBody>
      <dsp:txXfrm>
        <a:off x="-1153982" y="2270119"/>
        <a:ext cx="2925931" cy="605365"/>
      </dsp:txXfrm>
    </dsp:sp>
    <dsp:sp modelId="{2A583B36-0EF5-421D-8D79-629515DD2D32}">
      <dsp:nvSpPr>
        <dsp:cNvPr id="0" name=""/>
        <dsp:cNvSpPr/>
      </dsp:nvSpPr>
      <dsp:spPr>
        <a:xfrm>
          <a:off x="712559" y="0"/>
          <a:ext cx="2017884" cy="40357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Wsparcie procesu wprowadzania innowacyjnych produktów na rynek w systemie zamówień publicznych (zamówienia na innowacje)</a:t>
          </a:r>
          <a:endParaRPr lang="pl-PL" sz="1200" kern="1200" dirty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Zwiększenie ulgi na B+R</a:t>
          </a:r>
          <a:endParaRPr lang="pl-PL" sz="1200" kern="1200" dirty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Bezterminowe zwolnienie z podatku dochodowego aportu własności intelektualnej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Wsparcie rozwoju innowacyjnych start-</a:t>
          </a:r>
          <a:r>
            <a:rPr lang="pl-PL" sz="1200" kern="1200" dirty="0" err="1" smtClean="0"/>
            <a:t>upów</a:t>
          </a:r>
          <a:endParaRPr lang="pl-PL" sz="1200" kern="1200" dirty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Przyznanie beneficjentom własności intelektualnej </a:t>
          </a:r>
          <a:br>
            <a:rPr lang="pl-PL" sz="1200" kern="1200" dirty="0" smtClean="0"/>
          </a:br>
          <a:r>
            <a:rPr lang="pl-PL" sz="1200" kern="1200" dirty="0" smtClean="0"/>
            <a:t>w obszarze obronności</a:t>
          </a:r>
          <a:endParaRPr lang="pl-PL" sz="1200" kern="1200" dirty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Wsparcie rozwoju i promocji technologii środowiskowych</a:t>
          </a:r>
          <a:endParaRPr lang="pl-PL" sz="1200" kern="1200" dirty="0"/>
        </a:p>
      </dsp:txBody>
      <dsp:txXfrm>
        <a:off x="712559" y="0"/>
        <a:ext cx="2017884" cy="4035768"/>
      </dsp:txXfrm>
    </dsp:sp>
    <dsp:sp modelId="{49CAD167-D3C1-44F8-80F9-50EC7CB8CCE6}">
      <dsp:nvSpPr>
        <dsp:cNvPr id="0" name=""/>
        <dsp:cNvSpPr/>
      </dsp:nvSpPr>
      <dsp:spPr>
        <a:xfrm>
          <a:off x="2972833" y="0"/>
          <a:ext cx="1008942" cy="1008942"/>
        </a:xfrm>
        <a:prstGeom prst="chord">
          <a:avLst>
            <a:gd name="adj1" fmla="val 4800000"/>
            <a:gd name="adj2" fmla="val 16800000"/>
          </a:avLst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82A15EE8-1E4F-47B3-83BA-FDC5F64A126E}">
      <dsp:nvSpPr>
        <dsp:cNvPr id="0" name=""/>
        <dsp:cNvSpPr/>
      </dsp:nvSpPr>
      <dsp:spPr>
        <a:xfrm>
          <a:off x="3073727" y="100894"/>
          <a:ext cx="807153" cy="807153"/>
        </a:xfrm>
        <a:prstGeom prst="pie">
          <a:avLst>
            <a:gd name="adj1" fmla="val 5400000"/>
            <a:gd name="adj2" fmla="val 16200000"/>
          </a:avLst>
        </a:prstGeom>
        <a:solidFill>
          <a:srgbClr val="0070C0"/>
        </a:solidFill>
        <a:ln w="6350" cap="flat" cmpd="sng" algn="ctr">
          <a:solidFill>
            <a:schemeClr val="accent5">
              <a:hueOff val="-7353345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2EA0C1-5DE7-43C0-9F02-AD521522C8BB}">
      <dsp:nvSpPr>
        <dsp:cNvPr id="0" name=""/>
        <dsp:cNvSpPr/>
      </dsp:nvSpPr>
      <dsp:spPr>
        <a:xfrm rot="16200000">
          <a:off x="1812549" y="2270119"/>
          <a:ext cx="2925931" cy="605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solidFill>
                <a:srgbClr val="C00000"/>
              </a:solidFill>
            </a:rPr>
            <a:t>Średniookresowe [2017-2020]</a:t>
          </a:r>
          <a:endParaRPr lang="pl-PL" sz="1400" b="1" kern="1200" dirty="0">
            <a:solidFill>
              <a:srgbClr val="C00000"/>
            </a:solidFill>
          </a:endParaRPr>
        </a:p>
      </dsp:txBody>
      <dsp:txXfrm>
        <a:off x="1812549" y="2270119"/>
        <a:ext cx="2925931" cy="605365"/>
      </dsp:txXfrm>
    </dsp:sp>
    <dsp:sp modelId="{CDFF4E5B-5941-4B43-8C20-CA783CAC308F}">
      <dsp:nvSpPr>
        <dsp:cNvPr id="0" name=""/>
        <dsp:cNvSpPr/>
      </dsp:nvSpPr>
      <dsp:spPr>
        <a:xfrm>
          <a:off x="3679092" y="0"/>
          <a:ext cx="2017884" cy="40357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Zwiększenie atrakcyjności CBR</a:t>
          </a:r>
          <a:endParaRPr lang="pl-PL" sz="1100" kern="1200" dirty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Wprowadzenie statusu innowacyjnego przedsiębiorstwa </a:t>
          </a:r>
          <a:br>
            <a:rPr lang="pl-PL" sz="1100" kern="1200" dirty="0" smtClean="0"/>
          </a:br>
          <a:r>
            <a:rPr lang="pl-PL" sz="1100" kern="1200" dirty="0" smtClean="0"/>
            <a:t>i korzyści z nim związanych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Wprowadzenie prostej spółki akcyjnej</a:t>
          </a:r>
          <a:endParaRPr lang="pl-PL" sz="1100" kern="1200" dirty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Uproszczenie sprawozdawczości B+R</a:t>
          </a:r>
          <a:endParaRPr lang="pl-PL" sz="1100" kern="1200" dirty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Wprowadzenie </a:t>
          </a:r>
          <a:r>
            <a:rPr lang="pl-PL" sz="1100" i="1" kern="1200" dirty="0" smtClean="0"/>
            <a:t>Patent Box</a:t>
          </a:r>
          <a:endParaRPr lang="pl-PL" sz="1100" i="1" kern="1200" dirty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Uruchomienie zamówień przedkomercyjnych</a:t>
          </a:r>
          <a:endParaRPr lang="pl-PL" sz="1100" kern="1200" dirty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Większe wykorzystanie audytu </a:t>
          </a:r>
          <a:br>
            <a:rPr lang="pl-PL" sz="1100" kern="1200" dirty="0" smtClean="0"/>
          </a:br>
          <a:r>
            <a:rPr lang="pl-PL" sz="1100" kern="1200" dirty="0" smtClean="0"/>
            <a:t>w obszarze przedsięwzięć innowacyjnych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Specjalizacja sądów w zakresie ochrony własności intelektualnej, naruszenia patentów i wzorów użytkowych</a:t>
          </a:r>
        </a:p>
      </dsp:txBody>
      <dsp:txXfrm>
        <a:off x="3679092" y="0"/>
        <a:ext cx="2017884" cy="403576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34BFE7-A93B-453F-8F9F-57C5AA6CC5D8}">
      <dsp:nvSpPr>
        <dsp:cNvPr id="0" name=""/>
        <dsp:cNvSpPr/>
      </dsp:nvSpPr>
      <dsp:spPr>
        <a:xfrm>
          <a:off x="855" y="11035"/>
          <a:ext cx="1124490" cy="1124490"/>
        </a:xfrm>
        <a:prstGeom prst="chord">
          <a:avLst>
            <a:gd name="adj1" fmla="val 4800000"/>
            <a:gd name="adj2" fmla="val 16800000"/>
          </a:avLst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F8D60D75-CF3F-4F8D-922D-1928F8BE3C92}">
      <dsp:nvSpPr>
        <dsp:cNvPr id="0" name=""/>
        <dsp:cNvSpPr/>
      </dsp:nvSpPr>
      <dsp:spPr>
        <a:xfrm>
          <a:off x="113304" y="123484"/>
          <a:ext cx="899592" cy="899592"/>
        </a:xfrm>
        <a:prstGeom prst="pie">
          <a:avLst>
            <a:gd name="adj1" fmla="val 10800000"/>
            <a:gd name="adj2" fmla="val 16200000"/>
          </a:avLst>
        </a:prstGeom>
        <a:solidFill>
          <a:srgbClr val="00B050"/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7F9677-D16C-4867-9073-7553CBE50FC1}">
      <dsp:nvSpPr>
        <dsp:cNvPr id="0" name=""/>
        <dsp:cNvSpPr/>
      </dsp:nvSpPr>
      <dsp:spPr>
        <a:xfrm rot="16200000">
          <a:off x="-1292308" y="2541138"/>
          <a:ext cx="3261022" cy="674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solidFill>
                <a:srgbClr val="C00000"/>
              </a:solidFill>
            </a:rPr>
            <a:t>Krótkookresowe [2016]</a:t>
          </a:r>
          <a:endParaRPr lang="pl-PL" sz="1400" b="1" kern="1200" dirty="0">
            <a:solidFill>
              <a:srgbClr val="C00000"/>
            </a:solidFill>
          </a:endParaRPr>
        </a:p>
      </dsp:txBody>
      <dsp:txXfrm>
        <a:off x="-1292308" y="2541138"/>
        <a:ext cx="3261022" cy="674694"/>
      </dsp:txXfrm>
    </dsp:sp>
    <dsp:sp modelId="{63115142-F19D-44CB-8C4A-444F3F19E69D}">
      <dsp:nvSpPr>
        <dsp:cNvPr id="0" name=""/>
        <dsp:cNvSpPr/>
      </dsp:nvSpPr>
      <dsp:spPr>
        <a:xfrm>
          <a:off x="787998" y="11035"/>
          <a:ext cx="2248980" cy="44979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Finansowanie projektów na wczesnych etapach realizacji </a:t>
          </a:r>
          <a:br>
            <a:rPr lang="pl-PL" sz="1200" kern="1200" dirty="0" smtClean="0"/>
          </a:br>
          <a:r>
            <a:rPr lang="pl-PL" sz="1200" kern="1200" dirty="0" smtClean="0"/>
            <a:t>i wysokim poziomie ryzyka (ang. p</a:t>
          </a:r>
          <a:r>
            <a:rPr lang="pl-PL" sz="1200" i="1" kern="1200" dirty="0" smtClean="0"/>
            <a:t>roof-of-concept</a:t>
          </a:r>
          <a:r>
            <a:rPr lang="pl-PL" sz="1200" kern="1200" dirty="0" smtClean="0"/>
            <a:t>)</a:t>
          </a:r>
          <a:endParaRPr lang="pl-PL" sz="1200" kern="1200" dirty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Położenie nacisku na efekty wdrożeniowe projektów badawczych (nie tylko licencje </a:t>
          </a:r>
          <a:br>
            <a:rPr lang="pl-PL" sz="1200" kern="1200" dirty="0" smtClean="0"/>
          </a:br>
          <a:r>
            <a:rPr lang="pl-PL" sz="1200" kern="1200" dirty="0" smtClean="0"/>
            <a:t>i sprzedaż praw)</a:t>
          </a:r>
          <a:endParaRPr lang="pl-PL" sz="1200" kern="1200" dirty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Zwiększenie dostępności do kapitału na innowacje dla przedsiębiorstw</a:t>
          </a:r>
          <a:endParaRPr lang="pl-PL" sz="1200" kern="1200" dirty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smtClean="0"/>
            <a:t>Upowszechnianie i popularyzacja informacji na temat ochrony patentowej i możliwości korzystania z przyspieszonej formuły patentowania</a:t>
          </a:r>
          <a:endParaRPr lang="pl-PL" sz="1200" kern="120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Współfinansowanie staży naukowców w przedsiębiorstwach</a:t>
          </a:r>
          <a:endParaRPr lang="pl-PL" sz="1200" kern="1200" dirty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Uruchomienie programów wspierających innowacyjność mikroprzedsiębiorstw </a:t>
          </a:r>
          <a:endParaRPr lang="pl-PL" sz="1200" kern="1200" dirty="0"/>
        </a:p>
      </dsp:txBody>
      <dsp:txXfrm>
        <a:off x="787998" y="11035"/>
        <a:ext cx="2248980" cy="4497961"/>
      </dsp:txXfrm>
    </dsp:sp>
    <dsp:sp modelId="{5A675FBA-D060-485D-BC03-92D9E6EA0BB7}">
      <dsp:nvSpPr>
        <dsp:cNvPr id="0" name=""/>
        <dsp:cNvSpPr/>
      </dsp:nvSpPr>
      <dsp:spPr>
        <a:xfrm>
          <a:off x="3305205" y="11035"/>
          <a:ext cx="1124490" cy="1124490"/>
        </a:xfrm>
        <a:prstGeom prst="chord">
          <a:avLst>
            <a:gd name="adj1" fmla="val 4800000"/>
            <a:gd name="adj2" fmla="val 16800000"/>
          </a:avLst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A4B3B94C-6948-4ACD-932F-20AAC46BBE55}">
      <dsp:nvSpPr>
        <dsp:cNvPr id="0" name=""/>
        <dsp:cNvSpPr/>
      </dsp:nvSpPr>
      <dsp:spPr>
        <a:xfrm>
          <a:off x="3417654" y="123484"/>
          <a:ext cx="899592" cy="899592"/>
        </a:xfrm>
        <a:prstGeom prst="pie">
          <a:avLst>
            <a:gd name="adj1" fmla="val 5400000"/>
            <a:gd name="adj2" fmla="val 16200000"/>
          </a:avLst>
        </a:prstGeom>
        <a:solidFill>
          <a:srgbClr val="0070C0"/>
        </a:solidFill>
        <a:ln w="6350" cap="flat" cmpd="sng" algn="ctr">
          <a:solidFill>
            <a:schemeClr val="accent5">
              <a:hueOff val="-7353345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AB39D5-5040-40FD-86F3-8C691D4AFB5A}">
      <dsp:nvSpPr>
        <dsp:cNvPr id="0" name=""/>
        <dsp:cNvSpPr/>
      </dsp:nvSpPr>
      <dsp:spPr>
        <a:xfrm rot="16200000">
          <a:off x="2012041" y="2541138"/>
          <a:ext cx="3261022" cy="674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solidFill>
                <a:srgbClr val="C00000"/>
              </a:solidFill>
            </a:rPr>
            <a:t>Średniookresowe [2017-2020]</a:t>
          </a:r>
          <a:endParaRPr lang="pl-PL" sz="1400" b="1" kern="1200" dirty="0">
            <a:solidFill>
              <a:srgbClr val="C00000"/>
            </a:solidFill>
          </a:endParaRPr>
        </a:p>
      </dsp:txBody>
      <dsp:txXfrm>
        <a:off x="2012041" y="2541138"/>
        <a:ext cx="3261022" cy="674694"/>
      </dsp:txXfrm>
    </dsp:sp>
    <dsp:sp modelId="{AC933173-1BF8-4A1A-9B8A-879B4BEB01CB}">
      <dsp:nvSpPr>
        <dsp:cNvPr id="0" name=""/>
        <dsp:cNvSpPr/>
      </dsp:nvSpPr>
      <dsp:spPr>
        <a:xfrm>
          <a:off x="4092349" y="11035"/>
          <a:ext cx="2248980" cy="44979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Zmiana zasad oceny kondycji finansowej podmiotów w grupie kapitałowej</a:t>
          </a:r>
          <a:endParaRPr lang="pl-PL" sz="1100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100" kern="1200" dirty="0" smtClean="0"/>
            <a:t>Ułatwienie patentowania </a:t>
          </a:r>
          <a:br>
            <a:rPr lang="pl-PL" sz="1100" kern="1200" dirty="0" smtClean="0"/>
          </a:br>
          <a:r>
            <a:rPr lang="pl-PL" sz="1100" kern="1200" dirty="0" smtClean="0"/>
            <a:t>i uczestnictwa w sprawach dotyczących własności przemysłowej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l-PL" sz="1100" kern="1200" dirty="0" smtClean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100" kern="1200" dirty="0" smtClean="0"/>
            <a:t>Wprowadzenie korzyści podatkowych </a:t>
          </a:r>
          <a:br>
            <a:rPr lang="pl-PL" sz="1100" kern="1200" dirty="0" smtClean="0"/>
          </a:br>
          <a:r>
            <a:rPr lang="pl-PL" sz="1100" kern="1200" dirty="0" smtClean="0"/>
            <a:t>wynikających z korzystania z własnej infrastruktury badawczej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l-PL" sz="1100" kern="1200" dirty="0" smtClean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100" kern="1200" dirty="0" smtClean="0"/>
            <a:t>Opracowanie mechanizmów wsparcia innowacyjności średnich i dużych firm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l-PL" sz="1100" kern="1200" dirty="0" smtClean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100" kern="1200" dirty="0" smtClean="0"/>
            <a:t>Stworzenie portalu innowacji łączącego przedsiębiorców, naukowców </a:t>
          </a:r>
          <a:br>
            <a:rPr lang="pl-PL" sz="1100" kern="1200" dirty="0" smtClean="0"/>
          </a:br>
          <a:r>
            <a:rPr lang="pl-PL" sz="1100" kern="1200" dirty="0" smtClean="0"/>
            <a:t>i inwestorów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100" kern="1200" dirty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100" kern="1200" dirty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100" kern="1200" dirty="0"/>
        </a:p>
      </dsp:txBody>
      <dsp:txXfrm>
        <a:off x="4092349" y="11035"/>
        <a:ext cx="2248980" cy="44979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PieProcess">
  <dgm:title val=""/>
  <dgm:desc val=""/>
  <dgm:catLst>
    <dgm:cat type="list" pri="8600"/>
    <dgm:cat type="process" pri="4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</dgm:alg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w" for="ch" forName="ParentComposite" refType="w" fact="0.5"/>
      <dgm:constr type="h" for="ch" forName="ParentComposite" refType="h"/>
      <dgm:constr type="w" for="ch" forName="negSibTrans" refType="h" refFor="ch" refForName="composite" fact="-0.075"/>
      <dgm:constr type="w" for="ch" forName="sibTrans" refType="w" refFor="ch" refForName="composite" fact="0.0425"/>
    </dgm:constrLst>
    <dgm:forEach name="nodesForEach" axis="ch" ptType="node" cnt="7">
      <dgm:layoutNode name="ParentComposite">
        <dgm:alg type="composite">
          <dgm:param type="ar" val="0.2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l" for="ch" forName="Chord" refType="w" fact="0"/>
              <dgm:constr type="t" for="ch" forName="Chord" refType="h" fact="0"/>
              <dgm:constr type="w" for="ch" forName="Chord" refType="w"/>
              <dgm:constr type="h" for="ch" forName="Chord" refType="h" fact="0.25"/>
              <dgm:constr type="l" for="ch" forName="Pie" refType="w" fact="0.1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if>
          <dgm:else name="Name6">
            <dgm:constrLst>
              <dgm:constr type="r" for="ch" forName="Parent" refType="w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r" for="ch" forName="Chord" refType="w"/>
              <dgm:constr type="t" for="ch" forName="Chord" refType="h" fact="0"/>
              <dgm:constr type="w" for="ch" forName="Chord" refType="w"/>
              <dgm:constr type="h" for="ch" forName="Chord" refType="h" fact="0.25"/>
              <dgm:constr type="r" for="ch" forName="Pie" refType="w" fact="0.9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else>
        </dgm:choose>
        <dgm:layoutNode name="Chord" styleLbl="bgShp">
          <dgm:alg type="sp"/>
          <dgm:choose name="Name7">
            <dgm:if name="Name8" func="var" arg="dir" op="equ" val="norm">
              <dgm:shape xmlns:r="http://schemas.openxmlformats.org/officeDocument/2006/relationships" type="chord" r:blip="">
                <dgm:adjLst>
                  <dgm:adj idx="1" val="80"/>
                  <dgm:adj idx="2" val="-80"/>
                </dgm:adjLst>
              </dgm:shape>
            </dgm:if>
            <dgm:else name="Name9">
              <dgm:shape xmlns:r="http://schemas.openxmlformats.org/officeDocument/2006/relationships" rot="180" type="chord" r:blip="">
                <dgm:adjLst>
                  <dgm:adj idx="1" val="80"/>
                  <dgm:adj idx="2" val="-80"/>
                </dgm:adjLst>
              </dgm:shape>
            </dgm:else>
          </dgm:choose>
          <dgm:presOf/>
        </dgm:layoutNode>
        <dgm:layoutNode name="Pie" styleLbl="alignNode1">
          <dgm:alg type="sp"/>
          <dgm:choose name="Name10">
            <dgm:if name="Name11" func="var" arg="dir" op="equ" val="norm">
              <dgm:choose name="Name12">
                <dgm:if name="Name13" axis="precedSib" ptType="node" func="cnt" op="equ" val="0">
                  <dgm:choose name="Name14">
                    <dgm:if name="Name1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1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17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if name="Name18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35"/>
                          <dgm:adj idx="2" val="-90"/>
                        </dgm:adjLst>
                      </dgm:shape>
                    </dgm:if>
                    <dgm:if name="Name19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26"/>
                          <dgm:adj idx="2" val="-90"/>
                        </dgm:adjLst>
                      </dgm:shape>
                    </dgm:if>
                    <dgm:if name="Name20" axis="followSib" ptType="node" func="cnt" op="equ" val="5">
                      <dgm:shape xmlns:r="http://schemas.openxmlformats.org/officeDocument/2006/relationships" type="pie" r:blip="">
                        <dgm:adjLst>
                          <dgm:adj idx="1" val="-120"/>
                          <dgm:adj idx="2" val="-90"/>
                        </dgm:adjLst>
                      </dgm:shape>
                    </dgm:if>
                    <dgm:else name="Name21">
                      <dgm:shape xmlns:r="http://schemas.openxmlformats.org/officeDocument/2006/relationships" type="pie" r:blip="">
                        <dgm:adjLst>
                          <dgm:adj idx="1" val="-115.7143"/>
                          <dgm:adj idx="2" val="-90"/>
                        </dgm:adjLst>
                      </dgm:shape>
                    </dgm:else>
                  </dgm:choose>
                </dgm:if>
                <dgm:if name="Name22" axis="precedSib" ptType="node" func="cnt" op="equ" val="1">
                  <dgm:choose name="Name23">
                    <dgm:if name="Name24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25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if name="Name26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27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62"/>
                          <dgm:adj idx="2" val="-90"/>
                        </dgm:adjLst>
                      </dgm:shape>
                    </dgm:if>
                    <dgm:if name="Name28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else name="Name29">
                      <dgm:shape xmlns:r="http://schemas.openxmlformats.org/officeDocument/2006/relationships" type="pie" r:blip="">
                        <dgm:adjLst>
                          <dgm:adj idx="1" val="-141.4286"/>
                          <dgm:adj idx="2" val="-90"/>
                        </dgm:adjLst>
                      </dgm:shape>
                    </dgm:else>
                  </dgm:choose>
                </dgm:if>
                <dgm:if name="Name30" axis="precedSib" ptType="node" func="cnt" op="equ" val="2">
                  <dgm:choose name="Name31">
                    <dgm:if name="Name32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33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35"/>
                          <dgm:adj idx="2" val="-90"/>
                        </dgm:adjLst>
                      </dgm:shape>
                    </dgm:if>
                    <dgm:if name="Name34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62"/>
                          <dgm:adj idx="2" val="-90"/>
                        </dgm:adjLst>
                      </dgm:shape>
                    </dgm:if>
                    <dgm:if name="Name35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else name="Name36">
                      <dgm:shape xmlns:r="http://schemas.openxmlformats.org/officeDocument/2006/relationships" type="pie" r:blip="">
                        <dgm:adjLst>
                          <dgm:adj idx="1" val="-167.1429"/>
                          <dgm:adj idx="2" val="-90"/>
                        </dgm:adjLst>
                      </dgm:shape>
                    </dgm:else>
                  </dgm:choose>
                </dgm:if>
                <dgm:if name="Name37" axis="precedSib" ptType="node" func="cnt" op="equ" val="3">
                  <dgm:choose name="Name38">
                    <dgm:if name="Name39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0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6"/>
                          <dgm:adj idx="2" val="-90"/>
                        </dgm:adjLst>
                      </dgm:shape>
                    </dgm:if>
                    <dgm:if name="Name41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else name="Name42">
                      <dgm:shape xmlns:r="http://schemas.openxmlformats.org/officeDocument/2006/relationships" type="pie" r:blip="">
                        <dgm:adjLst>
                          <dgm:adj idx="1" val="167.1429"/>
                          <dgm:adj idx="2" val="-90"/>
                        </dgm:adjLst>
                      </dgm:shape>
                    </dgm:else>
                  </dgm:choose>
                </dgm:if>
                <dgm:if name="Name43" axis="precedSib" ptType="node" func="cnt" op="equ" val="4">
                  <dgm:choose name="Name44">
                    <dgm:if name="Name4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0"/>
                          <dgm:adj idx="2" val="-90"/>
                        </dgm:adjLst>
                      </dgm:shape>
                    </dgm:if>
                    <dgm:else name="Name47">
                      <dgm:shape xmlns:r="http://schemas.openxmlformats.org/officeDocument/2006/relationships" type="pie" r:blip="">
                        <dgm:adjLst>
                          <dgm:adj idx="1" val="141.4286"/>
                          <dgm:adj idx="2" val="-90"/>
                        </dgm:adjLst>
                      </dgm:shape>
                    </dgm:else>
                  </dgm:choose>
                </dgm:if>
                <dgm:if name="Name48" axis="precedSib" ptType="node" func="cnt" op="equ" val="5">
                  <dgm:choose name="Name49">
                    <dgm:if name="Name50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51">
                      <dgm:shape xmlns:r="http://schemas.openxmlformats.org/officeDocument/2006/relationships" type="pie" r:blip="">
                        <dgm:adjLst>
                          <dgm:adj idx="1" val="115.7143"/>
                          <dgm:adj idx="2" val="-90"/>
                        </dgm:adjLst>
                      </dgm:shape>
                    </dgm:else>
                  </dgm:choose>
                </dgm:if>
                <dgm:else name="Name52">
                  <dgm:shape xmlns:r="http://schemas.openxmlformats.org/officeDocument/2006/relationships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if>
            <dgm:else name="Name53">
              <dgm:choose name="Name54">
                <dgm:if name="Name55" axis="precedSib" ptType="node" func="cnt" op="equ" val="0">
                  <dgm:choose name="Name56">
                    <dgm:if name="Name5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5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59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if name="Name60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35"/>
                        </dgm:adjLst>
                      </dgm:shape>
                    </dgm:if>
                    <dgm:if name="Name61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6"/>
                        </dgm:adjLst>
                      </dgm:shape>
                    </dgm:if>
                    <dgm:if name="Name62" axis="followSib" ptType="node" func="cnt" op="equ" val="5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0"/>
                        </dgm:adjLst>
                      </dgm:shape>
                    </dgm:if>
                    <dgm:else name="Name6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15.7143"/>
                        </dgm:adjLst>
                      </dgm:shape>
                    </dgm:else>
                  </dgm:choose>
                </dgm:if>
                <dgm:if name="Name64" axis="precedSib" ptType="node" func="cnt" op="equ" val="1">
                  <dgm:choose name="Name65">
                    <dgm:if name="Name66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67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if name="Name68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69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2"/>
                        </dgm:adjLst>
                      </dgm:shape>
                    </dgm:if>
                    <dgm:if name="Name70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else name="Name7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41.4286"/>
                        </dgm:adjLst>
                      </dgm:shape>
                    </dgm:else>
                  </dgm:choose>
                </dgm:if>
                <dgm:if name="Name72" axis="precedSib" ptType="node" func="cnt" op="equ" val="2">
                  <dgm:choose name="Name73">
                    <dgm:if name="Name74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75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35"/>
                        </dgm:adjLst>
                      </dgm:shape>
                    </dgm:if>
                    <dgm:if name="Name76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2"/>
                        </dgm:adjLst>
                      </dgm:shape>
                    </dgm:if>
                    <dgm:if name="Name77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else name="Name78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7.1429"/>
                        </dgm:adjLst>
                      </dgm:shape>
                    </dgm:else>
                  </dgm:choose>
                </dgm:if>
                <dgm:if name="Name79" axis="precedSib" ptType="node" func="cnt" op="equ" val="3">
                  <dgm:choose name="Name80">
                    <dgm:if name="Name81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2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6"/>
                        </dgm:adjLst>
                      </dgm:shape>
                    </dgm:if>
                    <dgm:if name="Name83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else name="Name8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7.1429"/>
                        </dgm:adjLst>
                      </dgm:shape>
                    </dgm:else>
                  </dgm:choose>
                </dgm:if>
                <dgm:if name="Name85" axis="precedSib" ptType="node" func="cnt" op="equ" val="4">
                  <dgm:choose name="Name86">
                    <dgm:if name="Name8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0"/>
                        </dgm:adjLst>
                      </dgm:shape>
                    </dgm:if>
                    <dgm:else name="Name89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41.4286"/>
                        </dgm:adjLst>
                      </dgm:shape>
                    </dgm:else>
                  </dgm:choose>
                </dgm:if>
                <dgm:if name="Name90" axis="precedSib" ptType="node" func="cnt" op="equ" val="5">
                  <dgm:choose name="Name91">
                    <dgm:if name="Name92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9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15.7143"/>
                        </dgm:adjLst>
                      </dgm:shape>
                    </dgm:else>
                  </dgm:choose>
                </dgm:if>
                <dgm:else name="Name94">
                  <dgm:shape xmlns:r="http://schemas.openxmlformats.org/officeDocument/2006/relationships" rot="180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else>
          </dgm:choose>
          <dgm:presOf/>
        </dgm:layoutNode>
        <dgm:layoutNode name="Parent" styleLbl="revTx">
          <dgm:varLst>
            <dgm:chMax val="1"/>
            <dgm:chPref val="1"/>
            <dgm:bulletEnabled val="1"/>
          </dgm:varLst>
          <dgm:choose name="Name95">
            <dgm:if name="Name96" func="var" arg="dir" op="equ" val="norm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autoTxRot" val="grav"/>
              </dgm:alg>
            </dgm:if>
            <dgm:else name="Name97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autoTxRot" val="grav"/>
              </dgm:alg>
            </dgm:else>
          </dgm:choose>
          <dgm:choose name="Name98">
            <dgm:if name="Name99" func="var" arg="dir" op="equ" val="norm">
              <dgm:shape xmlns:r="http://schemas.openxmlformats.org/officeDocument/2006/relationships" rot="-90" type="rect" r:blip="">
                <dgm:adjLst/>
              </dgm:shape>
            </dgm:if>
            <dgm:else name="Name100">
              <dgm:shape xmlns:r="http://schemas.openxmlformats.org/officeDocument/2006/relationships" rot="90" type="rect" r:blip="">
                <dgm:adjLst/>
              </dgm:shape>
            </dgm:else>
          </dgm:choose>
          <dgm:presOf axis="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</dgm:layoutNode>
      <dgm:choose name="Name101">
        <dgm:if name="Name102" axis="ch" ptType="node" func="cnt" op="gte" val="1">
          <dgm:forEach name="negSibTransForEach" axis="ch" ptType="sibTrans" hideLastTrans="0" cnt="1">
            <dgm:layoutNode name="neg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  <dgm:layoutNode name="composite">
            <dgm:alg type="composite">
              <dgm:param type="ar" val="0.5"/>
            </dgm:alg>
            <dgm:shape xmlns:r="http://schemas.openxmlformats.org/officeDocument/2006/relationships" r:blip="">
              <dgm:adjLst/>
            </dgm:shape>
            <dgm:choose name="Name103">
              <dgm:if name="Name104" func="var" arg="dir" op="equ" val="norm">
                <dgm:constrLst>
                  <dgm:constr type="l" for="ch" forName="Child" refType="w" fact="0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if>
              <dgm:else name="Name105">
                <dgm:constrLst>
                  <dgm:constr type="r" for="ch" forName="Child" refType="w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else>
            </dgm:choose>
            <dgm:ruleLst/>
            <dgm:layoutNode name="Child" styleLbl="revTx">
              <dgm:varLst>
                <dgm:chMax val="0"/>
                <dgm:chPref val="0"/>
                <dgm:bulletEnabled val="1"/>
              </dgm:varLst>
              <dgm:choose name="Name106">
                <dgm:if name="Name107" func="var" arg="dir" op="equ" val="norm">
                  <dgm:alg type="tx">
                    <dgm:param type="parTxLTRAlign" val="l"/>
                    <dgm:param type="parTxRTLAlign" val="r"/>
                    <dgm:param type="txAnchorVert" val="t"/>
                  </dgm:alg>
                </dgm:if>
                <dgm:else name="Name108">
                  <dgm:alg type="tx">
                    <dgm:param type="parTxLTRAlign" val="r"/>
                    <dgm:param type="parTxRTLAlign" val="l"/>
                    <dgm:param type="txAnchorVert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"/>
                <dgm:constr type="rMarg" refType="primFontSz" fact="0"/>
                <dgm:constr type="tMarg" refType="primFontSz" fact="0"/>
                <dgm:constr type="bMarg" refType="primFontSz" fact="0"/>
              </dgm:constrLst>
              <dgm:ruleLst>
                <dgm:rule type="primFontSz" val="5" fact="NaN" max="NaN"/>
              </dgm:ruleLst>
            </dgm:layoutNode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</dgm:if>
        <dgm:else name="Name109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PieProcess">
  <dgm:title val=""/>
  <dgm:desc val=""/>
  <dgm:catLst>
    <dgm:cat type="list" pri="8600"/>
    <dgm:cat type="process" pri="4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</dgm:alg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w" for="ch" forName="ParentComposite" refType="w" fact="0.5"/>
      <dgm:constr type="h" for="ch" forName="ParentComposite" refType="h"/>
      <dgm:constr type="w" for="ch" forName="negSibTrans" refType="h" refFor="ch" refForName="composite" fact="-0.075"/>
      <dgm:constr type="w" for="ch" forName="sibTrans" refType="w" refFor="ch" refForName="composite" fact="0.0425"/>
    </dgm:constrLst>
    <dgm:forEach name="nodesForEach" axis="ch" ptType="node" cnt="7">
      <dgm:layoutNode name="ParentComposite">
        <dgm:alg type="composite">
          <dgm:param type="ar" val="0.2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l" for="ch" forName="Chord" refType="w" fact="0"/>
              <dgm:constr type="t" for="ch" forName="Chord" refType="h" fact="0"/>
              <dgm:constr type="w" for="ch" forName="Chord" refType="w"/>
              <dgm:constr type="h" for="ch" forName="Chord" refType="h" fact="0.25"/>
              <dgm:constr type="l" for="ch" forName="Pie" refType="w" fact="0.1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if>
          <dgm:else name="Name6">
            <dgm:constrLst>
              <dgm:constr type="r" for="ch" forName="Parent" refType="w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r" for="ch" forName="Chord" refType="w"/>
              <dgm:constr type="t" for="ch" forName="Chord" refType="h" fact="0"/>
              <dgm:constr type="w" for="ch" forName="Chord" refType="w"/>
              <dgm:constr type="h" for="ch" forName="Chord" refType="h" fact="0.25"/>
              <dgm:constr type="r" for="ch" forName="Pie" refType="w" fact="0.9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else>
        </dgm:choose>
        <dgm:layoutNode name="Chord" styleLbl="bgShp">
          <dgm:alg type="sp"/>
          <dgm:choose name="Name7">
            <dgm:if name="Name8" func="var" arg="dir" op="equ" val="norm">
              <dgm:shape xmlns:r="http://schemas.openxmlformats.org/officeDocument/2006/relationships" type="chord" r:blip="">
                <dgm:adjLst>
                  <dgm:adj idx="1" val="80"/>
                  <dgm:adj idx="2" val="-80"/>
                </dgm:adjLst>
              </dgm:shape>
            </dgm:if>
            <dgm:else name="Name9">
              <dgm:shape xmlns:r="http://schemas.openxmlformats.org/officeDocument/2006/relationships" rot="180" type="chord" r:blip="">
                <dgm:adjLst>
                  <dgm:adj idx="1" val="80"/>
                  <dgm:adj idx="2" val="-80"/>
                </dgm:adjLst>
              </dgm:shape>
            </dgm:else>
          </dgm:choose>
          <dgm:presOf/>
        </dgm:layoutNode>
        <dgm:layoutNode name="Pie" styleLbl="alignNode1">
          <dgm:alg type="sp"/>
          <dgm:choose name="Name10">
            <dgm:if name="Name11" func="var" arg="dir" op="equ" val="norm">
              <dgm:choose name="Name12">
                <dgm:if name="Name13" axis="precedSib" ptType="node" func="cnt" op="equ" val="0">
                  <dgm:choose name="Name14">
                    <dgm:if name="Name1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1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17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if name="Name18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35"/>
                          <dgm:adj idx="2" val="-90"/>
                        </dgm:adjLst>
                      </dgm:shape>
                    </dgm:if>
                    <dgm:if name="Name19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26"/>
                          <dgm:adj idx="2" val="-90"/>
                        </dgm:adjLst>
                      </dgm:shape>
                    </dgm:if>
                    <dgm:if name="Name20" axis="followSib" ptType="node" func="cnt" op="equ" val="5">
                      <dgm:shape xmlns:r="http://schemas.openxmlformats.org/officeDocument/2006/relationships" type="pie" r:blip="">
                        <dgm:adjLst>
                          <dgm:adj idx="1" val="-120"/>
                          <dgm:adj idx="2" val="-90"/>
                        </dgm:adjLst>
                      </dgm:shape>
                    </dgm:if>
                    <dgm:else name="Name21">
                      <dgm:shape xmlns:r="http://schemas.openxmlformats.org/officeDocument/2006/relationships" type="pie" r:blip="">
                        <dgm:adjLst>
                          <dgm:adj idx="1" val="-115.7143"/>
                          <dgm:adj idx="2" val="-90"/>
                        </dgm:adjLst>
                      </dgm:shape>
                    </dgm:else>
                  </dgm:choose>
                </dgm:if>
                <dgm:if name="Name22" axis="precedSib" ptType="node" func="cnt" op="equ" val="1">
                  <dgm:choose name="Name23">
                    <dgm:if name="Name24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25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if name="Name26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27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62"/>
                          <dgm:adj idx="2" val="-90"/>
                        </dgm:adjLst>
                      </dgm:shape>
                    </dgm:if>
                    <dgm:if name="Name28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else name="Name29">
                      <dgm:shape xmlns:r="http://schemas.openxmlformats.org/officeDocument/2006/relationships" type="pie" r:blip="">
                        <dgm:adjLst>
                          <dgm:adj idx="1" val="-141.4286"/>
                          <dgm:adj idx="2" val="-90"/>
                        </dgm:adjLst>
                      </dgm:shape>
                    </dgm:else>
                  </dgm:choose>
                </dgm:if>
                <dgm:if name="Name30" axis="precedSib" ptType="node" func="cnt" op="equ" val="2">
                  <dgm:choose name="Name31">
                    <dgm:if name="Name32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33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35"/>
                          <dgm:adj idx="2" val="-90"/>
                        </dgm:adjLst>
                      </dgm:shape>
                    </dgm:if>
                    <dgm:if name="Name34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62"/>
                          <dgm:adj idx="2" val="-90"/>
                        </dgm:adjLst>
                      </dgm:shape>
                    </dgm:if>
                    <dgm:if name="Name35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else name="Name36">
                      <dgm:shape xmlns:r="http://schemas.openxmlformats.org/officeDocument/2006/relationships" type="pie" r:blip="">
                        <dgm:adjLst>
                          <dgm:adj idx="1" val="-167.1429"/>
                          <dgm:adj idx="2" val="-90"/>
                        </dgm:adjLst>
                      </dgm:shape>
                    </dgm:else>
                  </dgm:choose>
                </dgm:if>
                <dgm:if name="Name37" axis="precedSib" ptType="node" func="cnt" op="equ" val="3">
                  <dgm:choose name="Name38">
                    <dgm:if name="Name39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0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6"/>
                          <dgm:adj idx="2" val="-90"/>
                        </dgm:adjLst>
                      </dgm:shape>
                    </dgm:if>
                    <dgm:if name="Name41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else name="Name42">
                      <dgm:shape xmlns:r="http://schemas.openxmlformats.org/officeDocument/2006/relationships" type="pie" r:blip="">
                        <dgm:adjLst>
                          <dgm:adj idx="1" val="167.1429"/>
                          <dgm:adj idx="2" val="-90"/>
                        </dgm:adjLst>
                      </dgm:shape>
                    </dgm:else>
                  </dgm:choose>
                </dgm:if>
                <dgm:if name="Name43" axis="precedSib" ptType="node" func="cnt" op="equ" val="4">
                  <dgm:choose name="Name44">
                    <dgm:if name="Name4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0"/>
                          <dgm:adj idx="2" val="-90"/>
                        </dgm:adjLst>
                      </dgm:shape>
                    </dgm:if>
                    <dgm:else name="Name47">
                      <dgm:shape xmlns:r="http://schemas.openxmlformats.org/officeDocument/2006/relationships" type="pie" r:blip="">
                        <dgm:adjLst>
                          <dgm:adj idx="1" val="141.4286"/>
                          <dgm:adj idx="2" val="-90"/>
                        </dgm:adjLst>
                      </dgm:shape>
                    </dgm:else>
                  </dgm:choose>
                </dgm:if>
                <dgm:if name="Name48" axis="precedSib" ptType="node" func="cnt" op="equ" val="5">
                  <dgm:choose name="Name49">
                    <dgm:if name="Name50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51">
                      <dgm:shape xmlns:r="http://schemas.openxmlformats.org/officeDocument/2006/relationships" type="pie" r:blip="">
                        <dgm:adjLst>
                          <dgm:adj idx="1" val="115.7143"/>
                          <dgm:adj idx="2" val="-90"/>
                        </dgm:adjLst>
                      </dgm:shape>
                    </dgm:else>
                  </dgm:choose>
                </dgm:if>
                <dgm:else name="Name52">
                  <dgm:shape xmlns:r="http://schemas.openxmlformats.org/officeDocument/2006/relationships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if>
            <dgm:else name="Name53">
              <dgm:choose name="Name54">
                <dgm:if name="Name55" axis="precedSib" ptType="node" func="cnt" op="equ" val="0">
                  <dgm:choose name="Name56">
                    <dgm:if name="Name5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5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59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if name="Name60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35"/>
                        </dgm:adjLst>
                      </dgm:shape>
                    </dgm:if>
                    <dgm:if name="Name61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6"/>
                        </dgm:adjLst>
                      </dgm:shape>
                    </dgm:if>
                    <dgm:if name="Name62" axis="followSib" ptType="node" func="cnt" op="equ" val="5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0"/>
                        </dgm:adjLst>
                      </dgm:shape>
                    </dgm:if>
                    <dgm:else name="Name6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15.7143"/>
                        </dgm:adjLst>
                      </dgm:shape>
                    </dgm:else>
                  </dgm:choose>
                </dgm:if>
                <dgm:if name="Name64" axis="precedSib" ptType="node" func="cnt" op="equ" val="1">
                  <dgm:choose name="Name65">
                    <dgm:if name="Name66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67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if name="Name68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69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2"/>
                        </dgm:adjLst>
                      </dgm:shape>
                    </dgm:if>
                    <dgm:if name="Name70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else name="Name7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41.4286"/>
                        </dgm:adjLst>
                      </dgm:shape>
                    </dgm:else>
                  </dgm:choose>
                </dgm:if>
                <dgm:if name="Name72" axis="precedSib" ptType="node" func="cnt" op="equ" val="2">
                  <dgm:choose name="Name73">
                    <dgm:if name="Name74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75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35"/>
                        </dgm:adjLst>
                      </dgm:shape>
                    </dgm:if>
                    <dgm:if name="Name76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2"/>
                        </dgm:adjLst>
                      </dgm:shape>
                    </dgm:if>
                    <dgm:if name="Name77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else name="Name78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7.1429"/>
                        </dgm:adjLst>
                      </dgm:shape>
                    </dgm:else>
                  </dgm:choose>
                </dgm:if>
                <dgm:if name="Name79" axis="precedSib" ptType="node" func="cnt" op="equ" val="3">
                  <dgm:choose name="Name80">
                    <dgm:if name="Name81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2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6"/>
                        </dgm:adjLst>
                      </dgm:shape>
                    </dgm:if>
                    <dgm:if name="Name83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else name="Name8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7.1429"/>
                        </dgm:adjLst>
                      </dgm:shape>
                    </dgm:else>
                  </dgm:choose>
                </dgm:if>
                <dgm:if name="Name85" axis="precedSib" ptType="node" func="cnt" op="equ" val="4">
                  <dgm:choose name="Name86">
                    <dgm:if name="Name8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0"/>
                        </dgm:adjLst>
                      </dgm:shape>
                    </dgm:if>
                    <dgm:else name="Name89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41.4286"/>
                        </dgm:adjLst>
                      </dgm:shape>
                    </dgm:else>
                  </dgm:choose>
                </dgm:if>
                <dgm:if name="Name90" axis="precedSib" ptType="node" func="cnt" op="equ" val="5">
                  <dgm:choose name="Name91">
                    <dgm:if name="Name92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9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15.7143"/>
                        </dgm:adjLst>
                      </dgm:shape>
                    </dgm:else>
                  </dgm:choose>
                </dgm:if>
                <dgm:else name="Name94">
                  <dgm:shape xmlns:r="http://schemas.openxmlformats.org/officeDocument/2006/relationships" rot="180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else>
          </dgm:choose>
          <dgm:presOf/>
        </dgm:layoutNode>
        <dgm:layoutNode name="Parent" styleLbl="revTx">
          <dgm:varLst>
            <dgm:chMax val="1"/>
            <dgm:chPref val="1"/>
            <dgm:bulletEnabled val="1"/>
          </dgm:varLst>
          <dgm:choose name="Name95">
            <dgm:if name="Name96" func="var" arg="dir" op="equ" val="norm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autoTxRot" val="grav"/>
              </dgm:alg>
            </dgm:if>
            <dgm:else name="Name97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autoTxRot" val="grav"/>
              </dgm:alg>
            </dgm:else>
          </dgm:choose>
          <dgm:choose name="Name98">
            <dgm:if name="Name99" func="var" arg="dir" op="equ" val="norm">
              <dgm:shape xmlns:r="http://schemas.openxmlformats.org/officeDocument/2006/relationships" rot="-90" type="rect" r:blip="">
                <dgm:adjLst/>
              </dgm:shape>
            </dgm:if>
            <dgm:else name="Name100">
              <dgm:shape xmlns:r="http://schemas.openxmlformats.org/officeDocument/2006/relationships" rot="90" type="rect" r:blip="">
                <dgm:adjLst/>
              </dgm:shape>
            </dgm:else>
          </dgm:choose>
          <dgm:presOf axis="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</dgm:layoutNode>
      <dgm:choose name="Name101">
        <dgm:if name="Name102" axis="ch" ptType="node" func="cnt" op="gte" val="1">
          <dgm:forEach name="negSibTransForEach" axis="ch" ptType="sibTrans" hideLastTrans="0" cnt="1">
            <dgm:layoutNode name="neg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  <dgm:layoutNode name="composite">
            <dgm:alg type="composite">
              <dgm:param type="ar" val="0.5"/>
            </dgm:alg>
            <dgm:shape xmlns:r="http://schemas.openxmlformats.org/officeDocument/2006/relationships" r:blip="">
              <dgm:adjLst/>
            </dgm:shape>
            <dgm:choose name="Name103">
              <dgm:if name="Name104" func="var" arg="dir" op="equ" val="norm">
                <dgm:constrLst>
                  <dgm:constr type="l" for="ch" forName="Child" refType="w" fact="0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if>
              <dgm:else name="Name105">
                <dgm:constrLst>
                  <dgm:constr type="r" for="ch" forName="Child" refType="w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else>
            </dgm:choose>
            <dgm:ruleLst/>
            <dgm:layoutNode name="Child" styleLbl="revTx">
              <dgm:varLst>
                <dgm:chMax val="0"/>
                <dgm:chPref val="0"/>
                <dgm:bulletEnabled val="1"/>
              </dgm:varLst>
              <dgm:choose name="Name106">
                <dgm:if name="Name107" func="var" arg="dir" op="equ" val="norm">
                  <dgm:alg type="tx">
                    <dgm:param type="parTxLTRAlign" val="l"/>
                    <dgm:param type="parTxRTLAlign" val="r"/>
                    <dgm:param type="txAnchorVert" val="t"/>
                  </dgm:alg>
                </dgm:if>
                <dgm:else name="Name108">
                  <dgm:alg type="tx">
                    <dgm:param type="parTxLTRAlign" val="r"/>
                    <dgm:param type="parTxRTLAlign" val="l"/>
                    <dgm:param type="txAnchorVert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"/>
                <dgm:constr type="rMarg" refType="primFontSz" fact="0"/>
                <dgm:constr type="tMarg" refType="primFontSz" fact="0"/>
                <dgm:constr type="bMarg" refType="primFontSz" fact="0"/>
              </dgm:constrLst>
              <dgm:ruleLst>
                <dgm:rule type="primFontSz" val="5" fact="NaN" max="NaN"/>
              </dgm:ruleLst>
            </dgm:layoutNode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</dgm:if>
        <dgm:else name="Name10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744708-9227-4AB3-9FBC-C98F494FC81A}" type="datetimeFigureOut">
              <a:rPr lang="pl-PL" smtClean="0"/>
              <a:t>2016-12-12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8336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4688" y="4689475"/>
            <a:ext cx="5392737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ABA77-044D-4036-84B6-DC806848C7AB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9375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ABA77-044D-4036-84B6-DC806848C7AB}" type="slidenum">
              <a:rPr lang="pl-PL" smtClean="0"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5277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2192-FE2C-47E2-803B-CF83FCC171CD}" type="datetime1">
              <a:rPr lang="pl-PL" smtClean="0"/>
              <a:t>2016-12-12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biala.ksiega@mnisw.gov.pl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194B-0667-4A44-9332-20E786D722B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91395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D01BD-D3C0-4925-9DEA-76178644648C}" type="datetime1">
              <a:rPr lang="pl-PL" smtClean="0"/>
              <a:t>2016-12-12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biala.ksiega@mnisw.gov.pl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194B-0667-4A44-9332-20E786D722B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32225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6E21A-3035-4BC3-ADFC-9A5D52280753}" type="datetime1">
              <a:rPr lang="pl-PL" smtClean="0"/>
              <a:t>2016-12-12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biala.ksiega@mnisw.gov.pl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194B-0667-4A44-9332-20E786D722B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7641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BF812-9AC4-44EB-B25B-C314F2797B2F}" type="datetime1">
              <a:rPr lang="pl-PL" smtClean="0"/>
              <a:t>2016-12-12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biala.ksiega@mnisw.gov.pl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194B-0667-4A44-9332-20E786D722B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2094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23D1-5493-478D-B5BA-5B79E0B3F28A}" type="datetime1">
              <a:rPr lang="pl-PL" smtClean="0"/>
              <a:t>2016-12-12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biala.ksiega@mnisw.gov.pl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194B-0667-4A44-9332-20E786D722B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34950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B8A5-EE10-4602-8717-BC81C5E429B4}" type="datetime1">
              <a:rPr lang="pl-PL" smtClean="0"/>
              <a:t>2016-12-12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biala.ksiega@mnisw.gov.pl</a:t>
            </a: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194B-0667-4A44-9332-20E786D722B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2532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8C56-355A-4D47-AB9B-28833877784E}" type="datetime1">
              <a:rPr lang="pl-PL" smtClean="0"/>
              <a:t>2016-12-12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biala.ksiega@mnisw.gov.pl</a:t>
            </a:r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194B-0667-4A44-9332-20E786D722B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7424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6137-A19D-4FB6-B241-5F41B31D8AF7}" type="datetime1">
              <a:rPr lang="pl-PL" smtClean="0"/>
              <a:t>2016-12-12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biala.ksiega@mnisw.gov.pl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194B-0667-4A44-9332-20E786D722B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2207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429EE-93A6-4EEC-8D47-6E782212C1FC}" type="datetime1">
              <a:rPr lang="pl-PL" smtClean="0"/>
              <a:t>2016-12-12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biala.ksiega@mnisw.gov.pl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194B-0667-4A44-9332-20E786D722B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91546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95272-AE0B-406A-92F2-AA0E642BCC21}" type="datetime1">
              <a:rPr lang="pl-PL" smtClean="0"/>
              <a:t>2016-12-12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biala.ksiega@mnisw.gov.pl</a:t>
            </a: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194B-0667-4A44-9332-20E786D722B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00407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F59C-B33D-4967-A5E9-1E06C8D4264E}" type="datetime1">
              <a:rPr lang="pl-PL" smtClean="0"/>
              <a:t>2016-12-12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biala.ksiega@mnisw.gov.pl</a:t>
            </a: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194B-0667-4A44-9332-20E786D722B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4912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C229F-489C-49FB-9940-090B072BCB33}" type="datetime1">
              <a:rPr lang="pl-PL" smtClean="0"/>
              <a:t>2016-12-12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dirty="0" smtClean="0"/>
              <a:t>biala.ksiega@mnisw.gov.pl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C194B-0667-4A44-9332-20E786D722B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5897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2.pn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2.pn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7" Type="http://schemas.openxmlformats.org/officeDocument/2006/relationships/image" Target="../media/image2.pn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7" Type="http://schemas.openxmlformats.org/officeDocument/2006/relationships/image" Target="../media/image2.png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12" Type="http://schemas.microsoft.com/office/2007/relationships/diagramDrawing" Target="../diagrams/drawing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11" Type="http://schemas.openxmlformats.org/officeDocument/2006/relationships/diagramColors" Target="../diagrams/colors3.xml"/><Relationship Id="rId5" Type="http://schemas.openxmlformats.org/officeDocument/2006/relationships/diagramColors" Target="../diagrams/colors2.xml"/><Relationship Id="rId10" Type="http://schemas.openxmlformats.org/officeDocument/2006/relationships/diagramQuickStyle" Target="../diagrams/quickStyle3.xml"/><Relationship Id="rId4" Type="http://schemas.openxmlformats.org/officeDocument/2006/relationships/diagramQuickStyle" Target="../diagrams/quickStyle2.xml"/><Relationship Id="rId9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image" Target="../media/image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12" Type="http://schemas.openxmlformats.org/officeDocument/2006/relationships/image" Target="../media/image2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3" Type="http://schemas.openxmlformats.org/officeDocument/2006/relationships/diagramLayout" Target="../diagrams/layout9.xml"/><Relationship Id="rId7" Type="http://schemas.openxmlformats.org/officeDocument/2006/relationships/image" Target="../media/image2.png"/><Relationship Id="rId12" Type="http://schemas.microsoft.com/office/2007/relationships/diagramDrawing" Target="../diagrams/drawing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9.xml"/><Relationship Id="rId11" Type="http://schemas.openxmlformats.org/officeDocument/2006/relationships/diagramColors" Target="../diagrams/colors10.xml"/><Relationship Id="rId5" Type="http://schemas.openxmlformats.org/officeDocument/2006/relationships/diagramColors" Target="../diagrams/colors9.xml"/><Relationship Id="rId10" Type="http://schemas.openxmlformats.org/officeDocument/2006/relationships/diagramQuickStyle" Target="../diagrams/quickStyle10.xml"/><Relationship Id="rId4" Type="http://schemas.openxmlformats.org/officeDocument/2006/relationships/diagramQuickStyle" Target="../diagrams/quickStyle9.xml"/><Relationship Id="rId9" Type="http://schemas.openxmlformats.org/officeDocument/2006/relationships/diagramLayout" Target="../diagrams/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2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2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22051" y="1955260"/>
            <a:ext cx="9144000" cy="1486609"/>
          </a:xfrm>
          <a:solidFill>
            <a:schemeClr val="bg1">
              <a:lumMod val="75000"/>
            </a:schemeClr>
          </a:solidFill>
        </p:spPr>
        <p:txBody>
          <a:bodyPr anchor="ctr" anchorCtr="0">
            <a:normAutofit fontScale="90000"/>
          </a:bodyPr>
          <a:lstStyle/>
          <a:p>
            <a:pPr algn="l"/>
            <a:r>
              <a:rPr lang="pl-PL" sz="4400" b="1" smtClean="0">
                <a:solidFill>
                  <a:srgbClr val="002060"/>
                </a:solidFill>
                <a:latin typeface="+mn-lt"/>
              </a:rPr>
              <a:t>Działania  </a:t>
            </a:r>
            <a:r>
              <a:rPr lang="pl-PL" sz="4400" b="1" dirty="0" smtClean="0">
                <a:solidFill>
                  <a:srgbClr val="002060"/>
                </a:solidFill>
                <a:latin typeface="+mn-lt"/>
              </a:rPr>
              <a:t>Ministerstwa </a:t>
            </a:r>
            <a:r>
              <a:rPr lang="pl-PL" sz="4400" b="1" dirty="0">
                <a:solidFill>
                  <a:srgbClr val="002060"/>
                </a:solidFill>
                <a:latin typeface="+mn-lt"/>
              </a:rPr>
              <a:t>Nauki i Szkolnictwa Wyższego dla przedsiębiorców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22051" y="3611764"/>
            <a:ext cx="9144000" cy="1030573"/>
          </a:xfrm>
          <a:solidFill>
            <a:srgbClr val="002060"/>
          </a:solidFill>
        </p:spPr>
        <p:txBody>
          <a:bodyPr anchor="ctr" anchorCtr="0">
            <a:noAutofit/>
          </a:bodyPr>
          <a:lstStyle/>
          <a:p>
            <a:pPr algn="l"/>
            <a:r>
              <a:rPr lang="pl-PL" sz="2000" b="1" dirty="0" smtClean="0">
                <a:solidFill>
                  <a:schemeClr val="bg1"/>
                </a:solidFill>
              </a:rPr>
              <a:t>Data: </a:t>
            </a:r>
            <a:r>
              <a:rPr lang="pl-PL" sz="2000" b="1" dirty="0">
                <a:solidFill>
                  <a:schemeClr val="bg1"/>
                </a:solidFill>
              </a:rPr>
              <a:t> </a:t>
            </a:r>
            <a:r>
              <a:rPr lang="pl-PL" sz="2000" b="1" dirty="0" smtClean="0">
                <a:solidFill>
                  <a:schemeClr val="bg1"/>
                </a:solidFill>
              </a:rPr>
              <a:t>   </a:t>
            </a:r>
            <a:r>
              <a:rPr lang="pl-PL" sz="2000" b="1" dirty="0" smtClean="0">
                <a:solidFill>
                  <a:schemeClr val="bg1"/>
                </a:solidFill>
              </a:rPr>
              <a:t>14.12.2016  Poznań</a:t>
            </a:r>
            <a:endParaRPr lang="pl-PL" sz="2000" b="1" dirty="0">
              <a:solidFill>
                <a:schemeClr val="bg1"/>
              </a:solidFill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3"/>
          <a:stretch>
            <a:fillRect/>
          </a:stretch>
        </p:blipFill>
        <p:spPr bwMode="auto">
          <a:xfrm>
            <a:off x="286780" y="544513"/>
            <a:ext cx="4581618" cy="6714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13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0137"/>
            <a:ext cx="10515600" cy="1325563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latin typeface="+mn-lt"/>
              </a:rPr>
              <a:t>Centra Transferu Technologii</a:t>
            </a:r>
            <a:endParaRPr lang="pl-PL" sz="3200" b="1" dirty="0">
              <a:latin typeface="+mn-lt"/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263635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Obraz 3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3"/>
          <a:stretch>
            <a:fillRect/>
          </a:stretch>
        </p:blipFill>
        <p:spPr bwMode="auto">
          <a:xfrm>
            <a:off x="8877300" y="360000"/>
            <a:ext cx="3314700" cy="485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3119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0137"/>
            <a:ext cx="10515600" cy="1325563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latin typeface="+mn-lt"/>
              </a:rPr>
              <a:t>Centra Transferu Technologii – typy usług proinnowacyjnych</a:t>
            </a:r>
            <a:br>
              <a:rPr lang="pl-PL" sz="2400" b="1" dirty="0" smtClean="0">
                <a:latin typeface="+mn-lt"/>
              </a:rPr>
            </a:br>
            <a:r>
              <a:rPr lang="pl-PL" sz="2400" b="1" dirty="0" smtClean="0">
                <a:latin typeface="+mn-lt"/>
              </a:rPr>
              <a:t>(od najczęstszych do najrzadszych)</a:t>
            </a:r>
            <a:endParaRPr lang="pl-PL" sz="2400" b="1" dirty="0">
              <a:latin typeface="+mn-lt"/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865313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Obraz 3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3"/>
          <a:stretch>
            <a:fillRect/>
          </a:stretch>
        </p:blipFill>
        <p:spPr bwMode="auto">
          <a:xfrm>
            <a:off x="8877300" y="360000"/>
            <a:ext cx="3314700" cy="485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1408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0137"/>
            <a:ext cx="10515600" cy="1325563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latin typeface="+mn-lt"/>
              </a:rPr>
              <a:t>Centra Transferu Technologii – rezultaty działalności </a:t>
            </a:r>
            <a:br>
              <a:rPr lang="pl-PL" sz="2400" b="1" dirty="0" smtClean="0">
                <a:latin typeface="+mn-lt"/>
              </a:rPr>
            </a:br>
            <a:r>
              <a:rPr lang="pl-PL" sz="2400" b="1" dirty="0" smtClean="0">
                <a:latin typeface="+mn-lt"/>
              </a:rPr>
              <a:t>w przeliczeniu na 1 CTT</a:t>
            </a:r>
            <a:endParaRPr lang="pl-PL" sz="2400" b="1" dirty="0">
              <a:latin typeface="+mn-lt"/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950728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Obraz 3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3"/>
          <a:stretch>
            <a:fillRect/>
          </a:stretch>
        </p:blipFill>
        <p:spPr bwMode="auto">
          <a:xfrm>
            <a:off x="8877300" y="360000"/>
            <a:ext cx="3314700" cy="485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3587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0137"/>
            <a:ext cx="10515600" cy="1325563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latin typeface="+mn-lt"/>
              </a:rPr>
              <a:t>Inkubator Plus</a:t>
            </a:r>
            <a:endParaRPr lang="pl-PL" sz="3200" b="1" dirty="0">
              <a:latin typeface="+mn-lt"/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561305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Obraz 3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3"/>
          <a:stretch>
            <a:fillRect/>
          </a:stretch>
        </p:blipFill>
        <p:spPr bwMode="auto">
          <a:xfrm>
            <a:off x="8877300" y="360000"/>
            <a:ext cx="3314700" cy="485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7328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57221" y="1865026"/>
            <a:ext cx="9144000" cy="714050"/>
          </a:xfrm>
          <a:solidFill>
            <a:srgbClr val="002060"/>
          </a:solidFill>
        </p:spPr>
        <p:txBody>
          <a:bodyPr anchor="ctr" anchorCtr="0">
            <a:normAutofit fontScale="25000" lnSpcReduction="20000"/>
          </a:bodyPr>
          <a:lstStyle/>
          <a:p>
            <a:pPr algn="l"/>
            <a:endParaRPr lang="pl-PL" sz="2800" b="1" dirty="0" smtClean="0">
              <a:solidFill>
                <a:schemeClr val="bg1"/>
              </a:solidFill>
            </a:endParaRPr>
          </a:p>
          <a:p>
            <a:pPr algn="l"/>
            <a:r>
              <a:rPr lang="pl-PL" sz="8000" b="1" dirty="0" smtClean="0">
                <a:solidFill>
                  <a:schemeClr val="bg1"/>
                </a:solidFill>
              </a:rPr>
              <a:t>DZIĘKUJĘ ZA UWAGĘ</a:t>
            </a:r>
          </a:p>
          <a:p>
            <a:pPr algn="l"/>
            <a:r>
              <a:rPr lang="pl-PL" sz="2800" b="1" dirty="0" smtClean="0">
                <a:solidFill>
                  <a:schemeClr val="bg1"/>
                </a:solidFill>
              </a:rPr>
              <a:t> </a:t>
            </a:r>
            <a:endParaRPr lang="pl-PL" sz="2800" b="1" dirty="0">
              <a:solidFill>
                <a:schemeClr val="bg1"/>
              </a:solidFill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3"/>
          <a:stretch>
            <a:fillRect/>
          </a:stretch>
        </p:blipFill>
        <p:spPr bwMode="auto">
          <a:xfrm>
            <a:off x="286780" y="544513"/>
            <a:ext cx="4581618" cy="6714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93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ymbol zastępczy zawartości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4344947"/>
              </p:ext>
            </p:extLst>
          </p:nvPr>
        </p:nvGraphicFramePr>
        <p:xfrm>
          <a:off x="1626648" y="2332892"/>
          <a:ext cx="8788958" cy="39593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1" name="Obraz 10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3"/>
          <a:stretch>
            <a:fillRect/>
          </a:stretch>
        </p:blipFill>
        <p:spPr bwMode="auto">
          <a:xfrm>
            <a:off x="8877300" y="360000"/>
            <a:ext cx="3314700" cy="48577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Objaśnienie ze strzałką w dół 3"/>
          <p:cNvSpPr/>
          <p:nvPr/>
        </p:nvSpPr>
        <p:spPr>
          <a:xfrm>
            <a:off x="1629507" y="845776"/>
            <a:ext cx="3880339" cy="1487116"/>
          </a:xfrm>
          <a:prstGeom prst="downArrow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i="1" dirty="0" smtClean="0"/>
              <a:t>Plan Morawieckiego</a:t>
            </a:r>
            <a:endParaRPr lang="pl-PL" b="1" i="1" dirty="0"/>
          </a:p>
        </p:txBody>
      </p:sp>
      <p:sp>
        <p:nvSpPr>
          <p:cNvPr id="7" name="Objaśnienie ze strzałką w dół 6"/>
          <p:cNvSpPr/>
          <p:nvPr/>
        </p:nvSpPr>
        <p:spPr>
          <a:xfrm>
            <a:off x="6518031" y="845776"/>
            <a:ext cx="3856892" cy="1487116"/>
          </a:xfrm>
          <a:prstGeom prst="downArrow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i="1" dirty="0" smtClean="0"/>
              <a:t>Strategia Gowina</a:t>
            </a:r>
            <a:endParaRPr lang="pl-PL" b="1" i="1" dirty="0"/>
          </a:p>
        </p:txBody>
      </p:sp>
      <p:sp>
        <p:nvSpPr>
          <p:cNvPr id="5" name="Strzałka w lewo i prawo 4"/>
          <p:cNvSpPr/>
          <p:nvPr/>
        </p:nvSpPr>
        <p:spPr>
          <a:xfrm>
            <a:off x="5638800" y="1184031"/>
            <a:ext cx="715108" cy="405303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319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57914792"/>
              </p:ext>
            </p:extLst>
          </p:nvPr>
        </p:nvGraphicFramePr>
        <p:xfrm>
          <a:off x="751728" y="1950134"/>
          <a:ext cx="5208201" cy="3683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Obraz 7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3"/>
          <a:stretch>
            <a:fillRect/>
          </a:stretch>
        </p:blipFill>
        <p:spPr bwMode="auto">
          <a:xfrm>
            <a:off x="8877300" y="360000"/>
            <a:ext cx="3314700" cy="4857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latin typeface="+mn-lt"/>
              </a:rPr>
              <a:t>Biała Księga Innowacji – proces realizacji</a:t>
            </a:r>
            <a:endParaRPr lang="pl-PL" sz="3200" b="1" dirty="0">
              <a:latin typeface="+mn-lt"/>
            </a:endParaRPr>
          </a:p>
        </p:txBody>
      </p:sp>
      <p:graphicFrame>
        <p:nvGraphicFramePr>
          <p:cNvPr id="13" name="Symbol zastępczy zawartości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75804845"/>
              </p:ext>
            </p:extLst>
          </p:nvPr>
        </p:nvGraphicFramePr>
        <p:xfrm>
          <a:off x="6351814" y="1950134"/>
          <a:ext cx="5625193" cy="40323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68242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448631"/>
              </p:ext>
            </p:extLst>
          </p:nvPr>
        </p:nvGraphicFramePr>
        <p:xfrm>
          <a:off x="838199" y="1825625"/>
          <a:ext cx="10854447" cy="4789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Obraz 3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3"/>
          <a:stretch>
            <a:fillRect/>
          </a:stretch>
        </p:blipFill>
        <p:spPr bwMode="auto">
          <a:xfrm>
            <a:off x="8877300" y="360000"/>
            <a:ext cx="3314700" cy="4857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ytuł 1"/>
          <p:cNvSpPr txBox="1">
            <a:spLocks/>
          </p:cNvSpPr>
          <p:nvPr/>
        </p:nvSpPr>
        <p:spPr>
          <a:xfrm>
            <a:off x="838200" y="0"/>
            <a:ext cx="10515600" cy="1269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b="1" dirty="0" smtClean="0">
                <a:latin typeface="+mn-lt"/>
              </a:rPr>
              <a:t>Konsultacje środowiskowe Białej Księgi Innowacji</a:t>
            </a:r>
            <a:endParaRPr lang="pl-PL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405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latin typeface="+mn-lt"/>
              </a:rPr>
              <a:t>Wyzwania </a:t>
            </a:r>
            <a:r>
              <a:rPr lang="pl-PL" sz="3200" b="1" dirty="0">
                <a:latin typeface="+mn-lt"/>
              </a:rPr>
              <a:t>i</a:t>
            </a:r>
            <a:r>
              <a:rPr lang="pl-PL" sz="3200" b="1" dirty="0" smtClean="0">
                <a:latin typeface="+mn-lt"/>
              </a:rPr>
              <a:t> interesariusze innowacji</a:t>
            </a:r>
            <a:endParaRPr lang="pl-PL" sz="3200" b="1" dirty="0">
              <a:latin typeface="+mn-lt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1674425"/>
              </p:ext>
            </p:extLst>
          </p:nvPr>
        </p:nvGraphicFramePr>
        <p:xfrm>
          <a:off x="838200" y="1473935"/>
          <a:ext cx="10515600" cy="2697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8704594"/>
              </p:ext>
            </p:extLst>
          </p:nvPr>
        </p:nvGraphicFramePr>
        <p:xfrm>
          <a:off x="838200" y="4502412"/>
          <a:ext cx="10515600" cy="1767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6" name="Obraz 5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3"/>
          <a:stretch>
            <a:fillRect/>
          </a:stretch>
        </p:blipFill>
        <p:spPr bwMode="auto">
          <a:xfrm>
            <a:off x="8877300" y="360000"/>
            <a:ext cx="3314700" cy="485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637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0"/>
            <a:ext cx="10515600" cy="1325563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latin typeface="+mn-lt"/>
              </a:rPr>
              <a:t>Mapa drogowa</a:t>
            </a:r>
            <a:br>
              <a:rPr lang="pl-PL" sz="3200" b="1" dirty="0" smtClean="0">
                <a:latin typeface="+mn-lt"/>
              </a:rPr>
            </a:br>
            <a:r>
              <a:rPr lang="pl-PL" sz="2400" b="1" dirty="0" smtClean="0">
                <a:solidFill>
                  <a:srgbClr val="C00000"/>
                </a:solidFill>
                <a:latin typeface="+mn-lt"/>
              </a:rPr>
              <a:t>Przedsiębiorca – cele kluczowe</a:t>
            </a:r>
            <a:endParaRPr lang="pl-PL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702114"/>
          </a:xfrm>
        </p:spPr>
        <p:txBody>
          <a:bodyPr/>
          <a:lstStyle/>
          <a:p>
            <a:r>
              <a:rPr lang="pl-PL" dirty="0" smtClean="0"/>
              <a:t>Diagnoza problemów</a:t>
            </a:r>
            <a:endParaRPr lang="pl-PL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63207389"/>
              </p:ext>
            </p:extLst>
          </p:nvPr>
        </p:nvGraphicFramePr>
        <p:xfrm>
          <a:off x="558434" y="2446460"/>
          <a:ext cx="5157787" cy="4148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ymbol zastępczy tekstu 5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702114"/>
          </a:xfrm>
        </p:spPr>
        <p:txBody>
          <a:bodyPr/>
          <a:lstStyle/>
          <a:p>
            <a:r>
              <a:rPr lang="pl-PL" dirty="0" smtClean="0">
                <a:solidFill>
                  <a:srgbClr val="C00000"/>
                </a:solidFill>
              </a:rPr>
              <a:t>Propozycje BKI</a:t>
            </a:r>
            <a:endParaRPr lang="pl-PL" dirty="0">
              <a:solidFill>
                <a:srgbClr val="C00000"/>
              </a:solidFill>
            </a:endParaRPr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410021481"/>
              </p:ext>
            </p:extLst>
          </p:nvPr>
        </p:nvGraphicFramePr>
        <p:xfrm>
          <a:off x="6172199" y="2505075"/>
          <a:ext cx="5703277" cy="4035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7" name="Obraz 6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3"/>
          <a:stretch>
            <a:fillRect/>
          </a:stretch>
        </p:blipFill>
        <p:spPr bwMode="auto">
          <a:xfrm>
            <a:off x="8877300" y="360000"/>
            <a:ext cx="3314700" cy="4857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biala.ksiega@mnisw.gov.pl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581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25114"/>
            <a:ext cx="10515600" cy="1325563"/>
          </a:xfrm>
        </p:spPr>
        <p:txBody>
          <a:bodyPr>
            <a:normAutofit/>
          </a:bodyPr>
          <a:lstStyle/>
          <a:p>
            <a:r>
              <a:rPr lang="pl-PL" sz="3200" b="1" dirty="0">
                <a:latin typeface="+mn-lt"/>
              </a:rPr>
              <a:t>Mapa drogowa</a:t>
            </a:r>
            <a:r>
              <a:rPr lang="pl-PL" sz="3200" b="1" dirty="0" smtClean="0">
                <a:latin typeface="+mn-lt"/>
              </a:rPr>
              <a:t/>
            </a:r>
            <a:br>
              <a:rPr lang="pl-PL" sz="3200" b="1" dirty="0" smtClean="0">
                <a:latin typeface="+mn-lt"/>
              </a:rPr>
            </a:br>
            <a:r>
              <a:rPr lang="pl-PL" sz="2400" b="1" dirty="0" smtClean="0">
                <a:solidFill>
                  <a:srgbClr val="C00000"/>
                </a:solidFill>
                <a:latin typeface="+mn-lt"/>
              </a:rPr>
              <a:t>Przedsiębiorca – cele dodatkowe</a:t>
            </a:r>
            <a:endParaRPr lang="pl-PL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839788" y="1475217"/>
            <a:ext cx="5157787" cy="702114"/>
          </a:xfrm>
        </p:spPr>
        <p:txBody>
          <a:bodyPr/>
          <a:lstStyle/>
          <a:p>
            <a:r>
              <a:rPr lang="pl-PL" dirty="0" smtClean="0"/>
              <a:t>Diagnoza problemów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3"/>
          </p:nvPr>
        </p:nvSpPr>
        <p:spPr>
          <a:xfrm>
            <a:off x="6172200" y="1475217"/>
            <a:ext cx="5183188" cy="702114"/>
          </a:xfrm>
        </p:spPr>
        <p:txBody>
          <a:bodyPr/>
          <a:lstStyle/>
          <a:p>
            <a:r>
              <a:rPr lang="pl-PL" dirty="0" smtClean="0">
                <a:solidFill>
                  <a:srgbClr val="C00000"/>
                </a:solidFill>
              </a:rPr>
              <a:t>Propozycje BKI</a:t>
            </a:r>
            <a:endParaRPr lang="pl-PL" dirty="0">
              <a:solidFill>
                <a:srgbClr val="C00000"/>
              </a:solidFill>
            </a:endParaRPr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380970524"/>
              </p:ext>
            </p:extLst>
          </p:nvPr>
        </p:nvGraphicFramePr>
        <p:xfrm>
          <a:off x="5627077" y="2177330"/>
          <a:ext cx="6342185" cy="4520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Obraz 6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3"/>
          <a:stretch>
            <a:fillRect/>
          </a:stretch>
        </p:blipFill>
        <p:spPr bwMode="auto">
          <a:xfrm>
            <a:off x="8877300" y="360000"/>
            <a:ext cx="3314700" cy="4857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" name="Symbol zastępczy zawartości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90577847"/>
              </p:ext>
            </p:extLst>
          </p:nvPr>
        </p:nvGraphicFramePr>
        <p:xfrm>
          <a:off x="136403" y="2247167"/>
          <a:ext cx="5157787" cy="4148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biala.ksiega@mnisw.gov.pl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871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0137"/>
            <a:ext cx="10515600" cy="1325563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latin typeface="+mn-lt"/>
              </a:rPr>
              <a:t>Mała ustawa o innowacyjności</a:t>
            </a:r>
            <a:endParaRPr lang="pl-PL" sz="3200" b="1" dirty="0">
              <a:latin typeface="+mn-lt"/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26168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Obraz 3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3"/>
          <a:stretch>
            <a:fillRect/>
          </a:stretch>
        </p:blipFill>
        <p:spPr bwMode="auto">
          <a:xfrm>
            <a:off x="8877300" y="360000"/>
            <a:ext cx="3314700" cy="485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701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0137"/>
            <a:ext cx="10515600" cy="1325563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latin typeface="+mn-lt"/>
              </a:rPr>
              <a:t>Doktorat wdrożeniowy</a:t>
            </a:r>
            <a:endParaRPr lang="pl-PL" sz="3200" b="1" dirty="0">
              <a:latin typeface="+mn-lt"/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099971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Obraz 3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3"/>
          <a:stretch>
            <a:fillRect/>
          </a:stretch>
        </p:blipFill>
        <p:spPr bwMode="auto">
          <a:xfrm>
            <a:off x="8877300" y="360000"/>
            <a:ext cx="3314700" cy="485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862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1926</TotalTime>
  <Words>1103</Words>
  <Application>Microsoft Office PowerPoint</Application>
  <PresentationFormat>Niestandardowy</PresentationFormat>
  <Paragraphs>191</Paragraphs>
  <Slides>14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Działania  Ministerstwa Nauki i Szkolnictwa Wyższego dla przedsiębiorców</vt:lpstr>
      <vt:lpstr>Prezentacja programu PowerPoint</vt:lpstr>
      <vt:lpstr>Biała Księga Innowacji – proces realizacji</vt:lpstr>
      <vt:lpstr>Prezentacja programu PowerPoint</vt:lpstr>
      <vt:lpstr>Wyzwania i interesariusze innowacji</vt:lpstr>
      <vt:lpstr>Mapa drogowa Przedsiębiorca – cele kluczowe</vt:lpstr>
      <vt:lpstr>Mapa drogowa Przedsiębiorca – cele dodatkowe</vt:lpstr>
      <vt:lpstr>Mała ustawa o innowacyjności</vt:lpstr>
      <vt:lpstr>Doktorat wdrożeniowy</vt:lpstr>
      <vt:lpstr>Centra Transferu Technologii</vt:lpstr>
      <vt:lpstr>Centra Transferu Technologii – typy usług proinnowacyjnych (od najczęstszych do najrzadszych)</vt:lpstr>
      <vt:lpstr>Centra Transferu Technologii – rezultaty działalności  w przeliczeniu na 1 CTT</vt:lpstr>
      <vt:lpstr>Inkubator Plus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BKI</dc:title>
  <dc:creator>Modrzyński Paweł</dc:creator>
  <cp:lastModifiedBy>Piotr Brzozowski</cp:lastModifiedBy>
  <cp:revision>112</cp:revision>
  <cp:lastPrinted>2016-06-29T06:33:33Z</cp:lastPrinted>
  <dcterms:created xsi:type="dcterms:W3CDTF">2016-06-28T13:24:32Z</dcterms:created>
  <dcterms:modified xsi:type="dcterms:W3CDTF">2016-12-12T11:35:46Z</dcterms:modified>
</cp:coreProperties>
</file>